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0.5226586102719033</c:v>
                </c:pt>
                <c:pt idx="1">
                  <c:v>0.4773413897280967</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0.82191780821917804</c:v>
                </c:pt>
                <c:pt idx="1">
                  <c:v>0.17808219178082191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7.8549848942598186E-2</c:v>
                </c:pt>
                <c:pt idx="1">
                  <c:v>0.12688821752265861</c:v>
                </c:pt>
                <c:pt idx="2">
                  <c:v>0.20845921450151059</c:v>
                </c:pt>
                <c:pt idx="3">
                  <c:v>0.58610271903323274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0.68277945619335345</c:v>
                </c:pt>
                <c:pt idx="1">
                  <c:v>3.6253776435045321E-2</c:v>
                </c:pt>
                <c:pt idx="2">
                  <c:v>6.0422960725075532E-2</c:v>
                </c:pt>
                <c:pt idx="3">
                  <c:v>0.12990936555891239</c:v>
                </c:pt>
                <c:pt idx="4">
                  <c:v>1.510574018126888E-2</c:v>
                </c:pt>
                <c:pt idx="5">
                  <c:v>7.5528700906344406E-2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0.22981366459627331</c:v>
                </c:pt>
                <c:pt idx="1">
                  <c:v>6.2111801242236021E-3</c:v>
                </c:pt>
                <c:pt idx="2">
                  <c:v>0.63354037267080743</c:v>
                </c:pt>
                <c:pt idx="3">
                  <c:v>2.1739130434782612E-2</c:v>
                </c:pt>
                <c:pt idx="4">
                  <c:v>0</c:v>
                </c:pt>
                <c:pt idx="5">
                  <c:v>4.3478260869565223E-2</c:v>
                </c:pt>
                <c:pt idx="6">
                  <c:v>9.316770186335404E-3</c:v>
                </c:pt>
                <c:pt idx="7">
                  <c:v>1.5527950310559009E-2</c:v>
                </c:pt>
                <c:pt idx="8">
                  <c:v>4.0372670807453423E-2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32</c:v>
                </c:pt>
                <c:pt idx="4" formatCode="0">
                  <c:v>5</c:v>
                </c:pt>
                <c:pt idx="5" formatCode="0">
                  <c:v>10</c:v>
                </c:pt>
                <c:pt idx="6"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3</c:v>
                </c:pt>
                <c:pt idx="1">
                  <c:v>37</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6.5159240444415936</c:v>
                </c:pt>
                <c:pt idx="1">
                  <c:v>6.3906959348781003</c:v>
                </c:pt>
                <c:pt idx="2">
                  <c:v>4.9982723979633592</c:v>
                </c:pt>
                <c:pt idx="3" formatCode="General">
                  <c:v>6.2691077308658461</c:v>
                </c:pt>
                <c:pt idx="4">
                  <c:v>6.9543658572032943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8.3386185474182799</c:v>
                </c:pt>
                <c:pt idx="1">
                  <c:v>8.0716997595833799</c:v>
                </c:pt>
                <c:pt idx="2">
                  <c:v>6.4655850303107192</c:v>
                </c:pt>
                <c:pt idx="3" formatCode="General">
                  <c:v>7.274678920936851</c:v>
                </c:pt>
                <c:pt idx="4">
                  <c:v>7.8723268219443092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4.6084999156426703</c:v>
                </c:pt>
                <c:pt idx="1">
                  <c:v>6.9968068830044734</c:v>
                </c:pt>
                <c:pt idx="2">
                  <c:v>7.8696856365623296</c:v>
                </c:pt>
                <c:pt idx="3">
                  <c:v>9.2127075660777091</c:v>
                </c:pt>
                <c:pt idx="4">
                  <c:v>8.4860917405308225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3.896451143097206</c:v>
                </c:pt>
                <c:pt idx="1">
                  <c:v>6.5806743221252262</c:v>
                </c:pt>
                <c:pt idx="2">
                  <c:v>7.6397934948219302</c:v>
                </c:pt>
                <c:pt idx="3">
                  <c:v>9.1125653313527284</c:v>
                </c:pt>
                <c:pt idx="4">
                  <c:v>8.3923759285549409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6.8787856718149696</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0.26803739191954623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0.16376604836105013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1.709694220641456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0.16376604836105013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0.58741190875693405</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0.79814909260290712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6.5765375469379226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0.39691175684404278</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0.13986251355190316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1.4601447216757046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0.13986251355190404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0.50167239712554412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0.20941272608107653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7.3803509979578807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0.32002988186317616</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0.1986507930776833</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2.0738859870513604</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0.19865079307768418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0.71253988665940149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0.49811779371485976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6.6794684705491019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7.7046705408230407</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0.17846563202128474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0.13539567104159511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1.4135115220545389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0.13539567104159556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0.48565029418444716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1.503266548778714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4.6084999156426703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8.2322864068311574E-2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0.21892825399014093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6.1035560389678167E-2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0.63720255752756927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6.1035560389678167E-2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0.16113167701213449</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9.2127075660777091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4.8244099418145225E-2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0.30367156798201211</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8.4661362745023894E-2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0.8838525692314656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8.4661362745023894E-2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0.30367156798201123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0.35076714816530163</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8.4860917405308225</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0.21909519198286009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0.10221068396464261</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1.0670649833162988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0.10221068396464261</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0.36661917145765344</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0.25679627314279152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8.3807179133128198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0.3592356723730763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0.14218142695506941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1.4843538473353881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0.14218142695506941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0.50999010010505952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1.6656550311063762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6.9968068830044734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0.11614034354541936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0.2558585354700007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7.1331446756055072E-2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0.74469014480919782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7.1331446756055072E-2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0.2558585354700007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0.26254649433379917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8.5431992263697438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7.4698534677166126</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0.18292333502327551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6.0902423642071213E-2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0.63581262884445167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6.0902423642071213E-2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0.18422047783109718</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9.2967969557067605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0.44373481066872955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0.18014212286473175</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1.8806581061106282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0.18014212286473175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0.64615119738497206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0.52625908324805337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4.9982723979633592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0.44454879319118934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0.12695137096801545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1.3253542319590395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0.12695137096801545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0.45536146158466018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0.11680746881205195</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7.6961935976730187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0.11964382028797882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0.12267977696279253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1.2807593989228359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0.12267977696279253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0.44003969487443229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2.3868934546182885E-3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7.99770128444601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6.5560893003515197E-2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0.43355484559464585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0.120871849467731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1.261884893367025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0.120871849467731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0.43355484559464585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0.20212957053411884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7.3603031027939183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8.5909388874148434</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0.22581650480446847</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7.3496835000300464E-2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0.76729648967544151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7.3496835000300464E-2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0.26362555955394207</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0.18668691814102267</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8.4210482387876855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7.4297041278901688E-2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6.4677980566669291E-2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0.6752289054065912</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6.4677980566669291E-2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0.23199323913250858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0.10120323063296688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8.8958436296804635</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2.5072796475247294E-2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0.25925443505413792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7.2278198170581121E-2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0.75457409473654025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7.2278198170581121E-2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0.25925443505413881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0.11365556083208617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8.4559247937763793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8.1397583246257241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0.30567378705462467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0.1016200507881635</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1.0608988570743056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0.10162005078816172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0.3645006312288146</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0.65721351172668818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7.8696856365623296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6.6322599978818175E-2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0.30172872492269853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8.4119712625804866E-2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0.87819781913089301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8.4119712625804866E-2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0.30172872492269853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5.8833647283021762E-2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8.0636130757509878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3.483681948250883E-2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0.22020667192165355</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6.1391973750859918E-2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0.6409234622564135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6.1391973750859918E-2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0.22020667192165355</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0.15356016854592269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8.5157246087289007</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0.18366497304253304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8.1852446579919302E-2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0.85452788452539608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8.1852446579919302E-2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0.29359627568183377</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9.428355472792127E-2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8.1100099774606758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7.9509424273779947</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0.14895600621516802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0.36225103927887314</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0.10099288137165363</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1.0543512976900358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0.10099288137165274</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0.36225103927887403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0.44447914802312027</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7.161596098176954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0.12671210551801337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6.8270851498370533E-2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0.71273796622179475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6.8270851498370533E-2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0.24488049624733321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0.23185176630999393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8.4346048547874641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0.15167445436025506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0.31231711233816561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8.7071675872884668E-2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0.90901589499939917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8.7071675872884668E-2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0.3123171123381665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0.40093386199927572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6.2691077308658461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0.20403546234364534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8.9566257851055653E-2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0.93505897556268991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8.9566257851055653E-2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0.32126492036073273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0.25183434681765071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7.7643260859384977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0.23093588334992621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7.5282385797883045E-2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0.78593738569656679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7.5282385797883933E-2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0.27003014592997943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0.40878886098513334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7.8395678641530706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4.9861365300461813E-2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0.22585599318343696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6.296696228134735E-2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0.65736611819822954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6.296696228134735E-2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0.22585599318343696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0.37129522157309935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8.7656252069281262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0.11521349259788138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4.3971430037993642E-2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0.45905546700105759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4.3971430037993642E-2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0.15772098006813451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8.7811028327724472E-3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9.4217691507960026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6.9627687138529621</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0.20616341485220957</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0.43525085460008306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0.1213446840981911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1.2668212195659416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0.12134468409819199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0.43525085460008306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0.10870812416677467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8.3047477007067414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5.939826482727284E-3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2.9206818397815439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0.2603382800533236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6.9543658572032943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0.15202096472266113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0.24581999442769398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2.5663257311098508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0.24581999442769309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1.5349849513286884E-2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6.3906959348781003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0.53038257050923665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0.24260758443082953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2.5327886282675012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0.24260758443083041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1.8149416510956584E-2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6.5159240444415936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1.0123039112967609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0.56590798410656973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0.15777091494318007</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1.6471058816109476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0.15777091494318007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0.56590798410656973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3.0623037830824984E-2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7.6458937133208416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0.46693029822417476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0.20823257493495273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2.1739184249636585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0.20823257493495362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0.74690874898709048</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0.34268379148625705</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5.9649850325671974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6.5036035092617581</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0.12957977420335176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9.8054411057123758E-2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1.0236740861156246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9.805441105712287E-2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0.35171104961949506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0.4679189589167656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6.4190899737708849</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0.80203362068164719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0.51732171030494545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0.14422542506382285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1.5056928964759893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0.14422542506382463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0.51732171030494456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8.1445965678099697E-3</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8.0861558291563504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0.12114926905597212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0.37632159593349801</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0.10491564736808012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1.0953044159959351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0.10491564736808012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0.37632159593349801</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0.40652445143408489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5.3520034450564378</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6.2617915229785659E-2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9.4551471208243143E-2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0.98710389299672929</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9.4551471208244031E-2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0.33914636601453818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0.49392000359896304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6.110800575225209</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7.6692971522930087E-2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0.12389573389813879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1.2934538161461724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0.12389573389813879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0.44440120686978624</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0.59903838617118765</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3.9858401265440668</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0.37970354068021983</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0.1516554322022019</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1.5832611127878575</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0.1516554322022019</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0.54397237885872141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0.49146256017509327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5.5221798411342924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0.20193377626006459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0.15972951234368438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4.4531393819575271E-2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0.46490140912835543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4.4531393819575271E-2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0.15972951234368438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0.14378742424182001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8.93269395239607</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0.19986512798058698</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0.1272569349019177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1.3285442759092776</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0.12725693490191858</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0.45645748787006468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0.36076431941008202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7.2418959496986348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1.5954412042647474</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0.45022337759784037</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0.12551891156750905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1.3103995598346252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0.12551891156750905</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0.45022337759784037</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0.20001795157325564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6.01677234200075</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0.56051500220673312</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0.50577818022100285</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0.14100717518192418</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1.4720948260656073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0.14100717518192418</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0.37895196666851483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7.12734000167573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0.23934384035818024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0.14177679280023536</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1.4801295243886097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0.14177679280023447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0.50853871916488025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0.85122375790338722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6.9827913110903674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0.15833407569925484</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0.36572182460463765</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0.10196051037105924</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1.0644532066300556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0.10196051037105924</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0.36572182460463853</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0.8726024201530489</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6.2656787633922981</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8.7921288834962876</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0.23333294354014456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6.7252785855542285E-2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0.70210950590785615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6.7252785855542285E-2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0.24122879988854606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9.4143694469559946E-2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8.7921288834962876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8.8800244648773834</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0.13898767751791752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0.22135229962079883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6.1711366188065497E-2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0.64425787381163246</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6.1711366188065497E-2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0.22135229962079883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5.6487790062174525E-2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8.8800244648773834</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7.9151958751756926</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0.18409423827455207</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7.8574872476810498E-2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0.8203104776947967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7.8574872476810498E-2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0.28183995574087284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0.33919973874386145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7.9151958751756926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University Hospital Lewisham (44)</c:v>
                </c:pt>
                <c:pt idx="2">
                  <c:v>Queen Elizabeth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University Hospital Lewisham (44)</c:v>
                </c:pt>
                <c:pt idx="2">
                  <c:v>Queen Elizabeth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University Hospital Lewisham (44)</c:v>
                </c:pt>
                <c:pt idx="2">
                  <c:v>Queen Elizabeth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University Hospital Lewisham (44)</c:v>
                </c:pt>
                <c:pt idx="2">
                  <c:v>Queen Elizabeth Hospital (-)</c:v>
                </c:pt>
              </c:strCache>
            </c:strRef>
          </c:cat>
          <c:val>
            <c:numRef>
              <c:f>Sheet1!$G$2:$G$4</c:f>
              <c:numCache>
                <c:formatCode>0.0;;</c:formatCode>
                <c:ptCount val="3"/>
                <c:pt idx="0">
                  <c:v>6.6794684705491019</c:v>
                </c:pt>
                <c:pt idx="1">
                  <c:v>6.9366883368760774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University Hospital Lewisham (44)</c:v>
                </c:pt>
                <c:pt idx="2">
                  <c:v>Queen Elizabeth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University Hospital Lewisham (44)</c:v>
                </c:pt>
                <c:pt idx="2">
                  <c:v>Queen Elizabeth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University Hospital Lewisham (44)</c:v>
                </c:pt>
                <c:pt idx="2">
                  <c:v>Queen Elizabeth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3.3205315294508981</c:v>
                </c:pt>
                <c:pt idx="1">
                  <c:v>3.0633116631239226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University Hospital Lewisham (44)</c:v>
                </c:pt>
                <c:pt idx="2">
                  <c:v>Queen Elizabeth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University Hospital Lewisham (44)</c:v>
                </c:pt>
                <c:pt idx="2">
                  <c:v>Queen Elizabeth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University Hospital Lewisham (44)</c:v>
                </c:pt>
                <c:pt idx="2">
                  <c:v>Queen Elizabeth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University Hospital Lewisham (44)</c:v>
                </c:pt>
                <c:pt idx="2">
                  <c:v>Queen Elizabeth Hospital (-)</c:v>
                </c:pt>
              </c:strCache>
            </c:strRef>
          </c:cat>
          <c:val>
            <c:numRef>
              <c:f>Sheet1!$G$2:$G$4</c:f>
              <c:numCache>
                <c:formatCode>0.0;;</c:formatCode>
                <c:ptCount val="3"/>
                <c:pt idx="0">
                  <c:v>7.3803509979578807</c:v>
                </c:pt>
                <c:pt idx="1">
                  <c:v>7.4236324864534513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University Hospital Lewisham (44)</c:v>
                </c:pt>
                <c:pt idx="2">
                  <c:v>Queen Elizabeth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University Hospital Lewisham (44)</c:v>
                </c:pt>
                <c:pt idx="2">
                  <c:v>Queen Elizabeth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University Hospital Lewisham (44)</c:v>
                </c:pt>
                <c:pt idx="2">
                  <c:v>Queen Elizabeth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2.6196490020421193</c:v>
                </c:pt>
                <c:pt idx="1">
                  <c:v>2.5763675135465487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Lewisham (145)</c:v>
                </c:pt>
                <c:pt idx="2">
                  <c:v>Queen Elizabeth Hospital (174)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Lewisham (145)</c:v>
                </c:pt>
                <c:pt idx="2">
                  <c:v>Queen Elizabeth Hospital (174)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Lewisham (145)</c:v>
                </c:pt>
                <c:pt idx="2">
                  <c:v>Queen Elizabeth Hospital (174)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Lewisham (145)</c:v>
                </c:pt>
                <c:pt idx="2">
                  <c:v>Queen Elizabeth Hospital (174)</c:v>
                </c:pt>
              </c:strCache>
            </c:strRef>
          </c:cat>
          <c:val>
            <c:numRef>
              <c:f>Sheet1!$G$2:$G$4</c:f>
              <c:numCache>
                <c:formatCode>0.0;;</c:formatCode>
                <c:ptCount val="3"/>
                <c:pt idx="0">
                  <c:v>6.5765375469379226</c:v>
                </c:pt>
                <c:pt idx="1">
                  <c:v>6.5546118434972884</c:v>
                </c:pt>
                <c:pt idx="2">
                  <c:v>6.3979419818495398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Lewisham (145)</c:v>
                </c:pt>
                <c:pt idx="2">
                  <c:v>Queen Elizabeth Hospital (174)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Lewisham (145)</c:v>
                </c:pt>
                <c:pt idx="2">
                  <c:v>Queen Elizabeth Hospital (174)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Lewisham (145)</c:v>
                </c:pt>
                <c:pt idx="2">
                  <c:v>Queen Elizabeth Hospital (174)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3.4234624530620774</c:v>
                </c:pt>
                <c:pt idx="1">
                  <c:v>3.4453881565027116</c:v>
                </c:pt>
                <c:pt idx="2">
                  <c:v>3.6020580181504602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Sheet1!$G$2:$G$4</c:f>
              <c:numCache>
                <c:formatCode>0.0;;</c:formatCode>
                <c:ptCount val="3"/>
                <c:pt idx="0">
                  <c:v>8.3807179133128198</c:v>
                </c:pt>
                <c:pt idx="1">
                  <c:v>8.5385981390119028</c:v>
                </c:pt>
                <c:pt idx="2">
                  <c:v>7.7460252200860316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1.6192820866871802</c:v>
                </c:pt>
                <c:pt idx="1">
                  <c:v>1.4614018609880972</c:v>
                </c:pt>
                <c:pt idx="2">
                  <c:v>2.2539747799139684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Sheet1!$G$2:$G$4</c:f>
              <c:numCache>
                <c:formatCode>0.0;;</c:formatCode>
                <c:ptCount val="3"/>
                <c:pt idx="0">
                  <c:v>6.9968068830044734</c:v>
                </c:pt>
                <c:pt idx="1">
                  <c:v>7.7225540117620497</c:v>
                </c:pt>
                <c:pt idx="2">
                  <c:v>6.2367595372049571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3.0031931169955266</c:v>
                </c:pt>
                <c:pt idx="1">
                  <c:v>2.2774459882379503</c:v>
                </c:pt>
                <c:pt idx="2">
                  <c:v>3.7632404627950429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Sheet1!$G$2:$G$4</c:f>
              <c:numCache>
                <c:formatCode>0.0;;</c:formatCode>
                <c:ptCount val="3"/>
                <c:pt idx="0">
                  <c:v>8.4860917405308225</c:v>
                </c:pt>
                <c:pt idx="1">
                  <c:v>8.00784411005524</c:v>
                </c:pt>
                <c:pt idx="2">
                  <c:v>8.5363950371760691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1.5139082594691775</c:v>
                </c:pt>
                <c:pt idx="1">
                  <c:v>1.99215588994476</c:v>
                </c:pt>
                <c:pt idx="2">
                  <c:v>1.4636049628239309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Sheet1!$G$2:$G$4</c:f>
              <c:numCache>
                <c:formatCode>0.0;;</c:formatCode>
                <c:ptCount val="3"/>
                <c:pt idx="0">
                  <c:v>9.2127075660777091</c:v>
                </c:pt>
                <c:pt idx="1">
                  <c:v>9.281766595025541</c:v>
                </c:pt>
                <c:pt idx="2">
                  <c:v>8.7385428663844209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0.78729243392229087</c:v>
                </c:pt>
                <c:pt idx="1">
                  <c:v>0.71823340497445898</c:v>
                </c:pt>
                <c:pt idx="2">
                  <c:v>1.2614571336155791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Sheet1!$G$2:$G$4</c:f>
              <c:numCache>
                <c:formatCode>0.0;;</c:formatCode>
                <c:ptCount val="3"/>
                <c:pt idx="0">
                  <c:v>0</c:v>
                </c:pt>
                <c:pt idx="1">
                  <c:v>4.5960764318959422</c:v>
                </c:pt>
                <c:pt idx="2">
                  <c:v>4.5383413103710808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Sheet1!$H$2:$H$4</c:f>
              <c:numCache>
                <c:formatCode>0.0;;</c:formatCode>
                <c:ptCount val="3"/>
                <c:pt idx="0">
                  <c:v>4.6084999156426703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(142)</c:v>
                </c:pt>
                <c:pt idx="2">
                  <c:v>Queen Elizabeth Hospital (182)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5.3915000843573297</c:v>
                </c:pt>
                <c:pt idx="1">
                  <c:v>5.4039235681040578</c:v>
                </c:pt>
                <c:pt idx="2">
                  <c:v>5.4616586896289192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(143)</c:v>
                </c:pt>
                <c:pt idx="2">
                  <c:v>Queen Elizabeth Hospital (181)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(143)</c:v>
                </c:pt>
                <c:pt idx="2">
                  <c:v>Queen Elizabeth Hospital (181)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(143)</c:v>
                </c:pt>
                <c:pt idx="2">
                  <c:v>Queen Elizabeth Hospital (181)</c:v>
                </c:pt>
              </c:strCache>
            </c:strRef>
          </c:cat>
          <c:val>
            <c:numRef>
              <c:f>Sheet1!$F$2:$F$4</c:f>
              <c:numCache>
                <c:formatCode>0.0;;</c:formatCode>
                <c:ptCount val="3"/>
                <c:pt idx="0">
                  <c:v>8.5431992263697438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(143)</c:v>
                </c:pt>
                <c:pt idx="2">
                  <c:v>Queen Elizabeth Hospital (181)</c:v>
                </c:pt>
              </c:strCache>
            </c:strRef>
          </c:cat>
          <c:val>
            <c:numRef>
              <c:f>Sheet1!$G$2:$G$4</c:f>
              <c:numCache>
                <c:formatCode>0.0;;</c:formatCode>
                <c:ptCount val="3"/>
                <c:pt idx="0">
                  <c:v>0</c:v>
                </c:pt>
                <c:pt idx="1">
                  <c:v>8.5697429634201647</c:v>
                </c:pt>
                <c:pt idx="2">
                  <c:v>8.619421051541849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(143)</c:v>
                </c:pt>
                <c:pt idx="2">
                  <c:v>Queen Elizabeth Hospital (181)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(143)</c:v>
                </c:pt>
                <c:pt idx="2">
                  <c:v>Queen Elizabeth Hospital (181)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University Hospital Lewisham (143)</c:v>
                </c:pt>
                <c:pt idx="2">
                  <c:v>Queen Elizabeth Hospital (181)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1.4568007736302562</c:v>
                </c:pt>
                <c:pt idx="1">
                  <c:v>1.4302570365798353</c:v>
                </c:pt>
                <c:pt idx="2">
                  <c:v>1.380578948458151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(228)</c:v>
                </c:pt>
                <c:pt idx="1">
                  <c:v>University Hospital Lewisham (101)</c:v>
                </c:pt>
                <c:pt idx="2">
                  <c:v>Queen Elizabeth Hospital (127)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(228)</c:v>
                </c:pt>
                <c:pt idx="1">
                  <c:v>University Hospital Lewisham (101)</c:v>
                </c:pt>
                <c:pt idx="2">
                  <c:v>Queen Elizabeth Hospital (127)</c:v>
                </c:pt>
              </c:strCache>
            </c:strRef>
          </c:cat>
          <c:val>
            <c:numRef>
              <c:f>Sheet1!$E$2:$E$4</c:f>
              <c:numCache>
                <c:formatCode>0.0;;</c:formatCode>
                <c:ptCount val="3"/>
                <c:pt idx="0">
                  <c:v>7.3603031027939183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(228)</c:v>
                </c:pt>
                <c:pt idx="1">
                  <c:v>University Hospital Lewisham (101)</c:v>
                </c:pt>
                <c:pt idx="2">
                  <c:v>Queen Elizabeth Hospital (127)</c:v>
                </c:pt>
              </c:strCache>
            </c:strRef>
          </c:cat>
          <c:val>
            <c:numRef>
              <c:f>Sheet1!$F$2:$F$4</c:f>
              <c:numCache>
                <c:formatCode>0.0;;</c:formatCode>
                <c:ptCount val="3"/>
                <c:pt idx="0">
                  <c:v>0</c:v>
                </c:pt>
                <c:pt idx="1">
                  <c:v>7.2177075545055862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(228)</c:v>
                </c:pt>
                <c:pt idx="1">
                  <c:v>University Hospital Lewisham (101)</c:v>
                </c:pt>
                <c:pt idx="2">
                  <c:v>Queen Elizabeth Hospital (127)</c:v>
                </c:pt>
              </c:strCache>
            </c:strRef>
          </c:cat>
          <c:val>
            <c:numRef>
              <c:f>Sheet1!$G$2:$G$4</c:f>
              <c:numCache>
                <c:formatCode>0.0;;</c:formatCode>
                <c:ptCount val="3"/>
                <c:pt idx="0">
                  <c:v>0</c:v>
                </c:pt>
                <c:pt idx="1">
                  <c:v>0</c:v>
                </c:pt>
                <c:pt idx="2">
                  <c:v>7.441605348631926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(228)</c:v>
                </c:pt>
                <c:pt idx="1">
                  <c:v>University Hospital Lewisham (101)</c:v>
                </c:pt>
                <c:pt idx="2">
                  <c:v>Queen Elizabeth Hospital (127)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(228)</c:v>
                </c:pt>
                <c:pt idx="1">
                  <c:v>University Hospital Lewisham (101)</c:v>
                </c:pt>
                <c:pt idx="2">
                  <c:v>Queen Elizabeth Hospital (127)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(228)</c:v>
                </c:pt>
                <c:pt idx="1">
                  <c:v>University Hospital Lewisham (101)</c:v>
                </c:pt>
                <c:pt idx="2">
                  <c:v>Queen Elizabeth Hospital (127)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2.6396968972060817</c:v>
                </c:pt>
                <c:pt idx="1">
                  <c:v>2.7822924454944138</c:v>
                </c:pt>
                <c:pt idx="2">
                  <c:v>2.558394651368074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University Hospital Lewisham (65)</c:v>
                </c:pt>
                <c:pt idx="2">
                  <c:v>Queen Elizabeth Hospital (65)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University Hospital Lewisham (65)</c:v>
                </c:pt>
                <c:pt idx="2">
                  <c:v>Queen Elizabeth Hospital (65)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University Hospital Lewisham (65)</c:v>
                </c:pt>
                <c:pt idx="2">
                  <c:v>Queen Elizabeth Hospital (65)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University Hospital Lewisham (65)</c:v>
                </c:pt>
                <c:pt idx="2">
                  <c:v>Queen Elizabeth Hospital (65)</c:v>
                </c:pt>
              </c:strCache>
            </c:strRef>
          </c:cat>
          <c:val>
            <c:numRef>
              <c:f>Sheet1!$G$2:$G$4</c:f>
              <c:numCache>
                <c:formatCode>0.0;;</c:formatCode>
                <c:ptCount val="3"/>
                <c:pt idx="0">
                  <c:v>7.99770128444601</c:v>
                </c:pt>
                <c:pt idx="1">
                  <c:v>7.8511049402293311</c:v>
                </c:pt>
                <c:pt idx="2">
                  <c:v>8.4040334822322222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University Hospital Lewisham (65)</c:v>
                </c:pt>
                <c:pt idx="2">
                  <c:v>Queen Elizabeth Hospital (65)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University Hospital Lewisham (65)</c:v>
                </c:pt>
                <c:pt idx="2">
                  <c:v>Queen Elizabeth Hospital (65)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(130)</c:v>
                </c:pt>
                <c:pt idx="1">
                  <c:v>University Hospital Lewisham (65)</c:v>
                </c:pt>
                <c:pt idx="2">
                  <c:v>Queen Elizabeth Hospital (65)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2.00229871555399</c:v>
                </c:pt>
                <c:pt idx="1">
                  <c:v>2.1488950597706689</c:v>
                </c:pt>
                <c:pt idx="2">
                  <c:v>1.5959665177677778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University Hospital Lewisham (53)</c:v>
                </c:pt>
                <c:pt idx="2">
                  <c:v>Queen Elizabeth Hospital (76)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University Hospital Lewisham (53)</c:v>
                </c:pt>
                <c:pt idx="2">
                  <c:v>Queen Elizabeth Hospital (76)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University Hospital Lewisham (53)</c:v>
                </c:pt>
                <c:pt idx="2">
                  <c:v>Queen Elizabeth Hospital (76)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University Hospital Lewisham (53)</c:v>
                </c:pt>
                <c:pt idx="2">
                  <c:v>Queen Elizabeth Hospital (76)</c:v>
                </c:pt>
              </c:strCache>
            </c:strRef>
          </c:cat>
          <c:val>
            <c:numRef>
              <c:f>Sheet1!$G$2:$G$4</c:f>
              <c:numCache>
                <c:formatCode>0.0;;</c:formatCode>
                <c:ptCount val="3"/>
                <c:pt idx="0">
                  <c:v>7.6961935976730187</c:v>
                </c:pt>
                <c:pt idx="1">
                  <c:v>7.961552494417961</c:v>
                </c:pt>
                <c:pt idx="2">
                  <c:v>7.4829403888149724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University Hospital Lewisham (53)</c:v>
                </c:pt>
                <c:pt idx="2">
                  <c:v>Queen Elizabeth Hospital (76)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University Hospital Lewisham (53)</c:v>
                </c:pt>
                <c:pt idx="2">
                  <c:v>Queen Elizabeth Hospital (76)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University Hospital Lewisham (53)</c:v>
                </c:pt>
                <c:pt idx="2">
                  <c:v>Queen Elizabeth Hospital (76)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2.3038064023269813</c:v>
                </c:pt>
                <c:pt idx="1">
                  <c:v>2.038447505582039</c:v>
                </c:pt>
                <c:pt idx="2">
                  <c:v>2.5170596111850276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University Hospital Lewisham (70)</c:v>
                </c:pt>
                <c:pt idx="2">
                  <c:v>Queen Elizabeth Hospital (90)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University Hospital Lewisham (70)</c:v>
                </c:pt>
                <c:pt idx="2">
                  <c:v>Queen Elizabeth Hospital (90)</c:v>
                </c:pt>
              </c:strCache>
            </c:strRef>
          </c:cat>
          <c:val>
            <c:numRef>
              <c:f>Sheet1!$E$2:$E$4</c:f>
              <c:numCache>
                <c:formatCode>0.0;;</c:formatCode>
                <c:ptCount val="3"/>
                <c:pt idx="0">
                  <c:v>4.9982723979633592</c:v>
                </c:pt>
                <c:pt idx="1">
                  <c:v>5.1581832075051208</c:v>
                </c:pt>
                <c:pt idx="2">
                  <c:v>4.5572342171356617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University Hospital Lewisham (70)</c:v>
                </c:pt>
                <c:pt idx="2">
                  <c:v>Queen Elizabeth Hospital (90)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University Hospital Lewisham (70)</c:v>
                </c:pt>
                <c:pt idx="2">
                  <c:v>Queen Elizabeth Hospital (90)</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University Hospital Lewisham (70)</c:v>
                </c:pt>
                <c:pt idx="2">
                  <c:v>Queen Elizabeth Hospital (90)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University Hospital Lewisham (70)</c:v>
                </c:pt>
                <c:pt idx="2">
                  <c:v>Queen Elizabeth Hospital (90)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University Hospital Lewisham (70)</c:v>
                </c:pt>
                <c:pt idx="2">
                  <c:v>Queen Elizabeth Hospital (90)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5.0017276020366408</c:v>
                </c:pt>
                <c:pt idx="1">
                  <c:v>4.8418167924948792</c:v>
                </c:pt>
                <c:pt idx="2">
                  <c:v>5.4427657828643383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(135)</c:v>
                </c:pt>
                <c:pt idx="2">
                  <c:v>Queen Elizabeth Hospital (172)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(135)</c:v>
                </c:pt>
                <c:pt idx="2">
                  <c:v>Queen Elizabeth Hospital (172)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(135)</c:v>
                </c:pt>
                <c:pt idx="2">
                  <c:v>Queen Elizabeth Hospital (172)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(135)</c:v>
                </c:pt>
                <c:pt idx="2">
                  <c:v>Queen Elizabeth Hospital (172)</c:v>
                </c:pt>
              </c:strCache>
            </c:strRef>
          </c:cat>
          <c:val>
            <c:numRef>
              <c:f>Sheet1!$G$2:$G$4</c:f>
              <c:numCache>
                <c:formatCode>0.0;;</c:formatCode>
                <c:ptCount val="3"/>
                <c:pt idx="0">
                  <c:v>9.2967969557067605</c:v>
                </c:pt>
                <c:pt idx="1">
                  <c:v>9.5437674531875327</c:v>
                </c:pt>
                <c:pt idx="2">
                  <c:v>9.106202136338867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(135)</c:v>
                </c:pt>
                <c:pt idx="2">
                  <c:v>Queen Elizabeth Hospital (172)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(135)</c:v>
                </c:pt>
                <c:pt idx="2">
                  <c:v>Queen Elizabeth Hospital (172)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(135)</c:v>
                </c:pt>
                <c:pt idx="2">
                  <c:v>Queen Elizabeth Hospital (172)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0.70320304429323954</c:v>
                </c:pt>
                <c:pt idx="1">
                  <c:v>0.45623254681246728</c:v>
                </c:pt>
                <c:pt idx="2">
                  <c:v>0.89379786366113301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University Hospital Lewisham (131)</c:v>
                </c:pt>
                <c:pt idx="2">
                  <c:v>Queen Elizabeth Hospital (163)</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University Hospital Lewisham (131)</c:v>
                </c:pt>
                <c:pt idx="2">
                  <c:v>Queen Elizabeth Hospital (163)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University Hospital Lewisham (131)</c:v>
                </c:pt>
                <c:pt idx="2">
                  <c:v>Queen Elizabeth Hospital (163)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University Hospital Lewisham (131)</c:v>
                </c:pt>
                <c:pt idx="2">
                  <c:v>Queen Elizabeth Hospital (163)</c:v>
                </c:pt>
              </c:strCache>
            </c:strRef>
          </c:cat>
          <c:val>
            <c:numRef>
              <c:f>Sheet1!$G$2:$G$4</c:f>
              <c:numCache>
                <c:formatCode>0.0;;</c:formatCode>
                <c:ptCount val="3"/>
                <c:pt idx="0">
                  <c:v>8.4559247937763793</c:v>
                </c:pt>
                <c:pt idx="1">
                  <c:v>8.5810894193742335</c:v>
                </c:pt>
                <c:pt idx="2">
                  <c:v>8.4406476889596043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University Hospital Lewisham (131)</c:v>
                </c:pt>
                <c:pt idx="2">
                  <c:v>Queen Elizabeth Hospital (163)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University Hospital Lewisham (131)</c:v>
                </c:pt>
                <c:pt idx="2">
                  <c:v>Queen Elizabeth Hospital (163)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(294)</c:v>
                </c:pt>
                <c:pt idx="1">
                  <c:v>University Hospital Lewisham (131)</c:v>
                </c:pt>
                <c:pt idx="2">
                  <c:v>Queen Elizabeth Hospital (163)</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1.5440752062236207</c:v>
                </c:pt>
                <c:pt idx="1">
                  <c:v>1.4189105806257665</c:v>
                </c:pt>
                <c:pt idx="2">
                  <c:v>1.5593523110403957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University Hospital Lewisham (146)</c:v>
                </c:pt>
                <c:pt idx="2">
                  <c:v>Queen Elizabeth Hospital (182)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University Hospital Lewisham (146)</c:v>
                </c:pt>
                <c:pt idx="2">
                  <c:v>Queen Elizabeth Hospital (182)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University Hospital Lewisham (146)</c:v>
                </c:pt>
                <c:pt idx="2">
                  <c:v>Queen Elizabeth Hospital (182)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University Hospital Lewisham (146)</c:v>
                </c:pt>
                <c:pt idx="2">
                  <c:v>Queen Elizabeth Hospital (182)</c:v>
                </c:pt>
              </c:strCache>
            </c:strRef>
          </c:cat>
          <c:val>
            <c:numRef>
              <c:f>Sheet1!$G$2:$G$4</c:f>
              <c:numCache>
                <c:formatCode>0.0;;</c:formatCode>
                <c:ptCount val="3"/>
                <c:pt idx="0">
                  <c:v>8.8958436296804635</c:v>
                </c:pt>
                <c:pt idx="1">
                  <c:v>9.0176983205768924</c:v>
                </c:pt>
                <c:pt idx="2">
                  <c:v>8.9184667205845543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University Hospital Lewisham (146)</c:v>
                </c:pt>
                <c:pt idx="2">
                  <c:v>Queen Elizabeth Hospital (182)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University Hospital Lewisham (146)</c:v>
                </c:pt>
                <c:pt idx="2">
                  <c:v>Queen Elizabeth Hospital (182)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University Hospital Lewisham (146)</c:v>
                </c:pt>
                <c:pt idx="2">
                  <c:v>Queen Elizabeth Hospital (182)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1.1041563703195365</c:v>
                </c:pt>
                <c:pt idx="1">
                  <c:v>0.98230167942310764</c:v>
                </c:pt>
                <c:pt idx="2">
                  <c:v>1.0815332794154457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University Hospital Lewisham (145)</c:v>
                </c:pt>
                <c:pt idx="2">
                  <c:v>Queen Elizabeth Hospital (180)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University Hospital Lewisham (145)</c:v>
                </c:pt>
                <c:pt idx="2">
                  <c:v>Queen Elizabeth Hospital (180)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University Hospital Lewisham (145)</c:v>
                </c:pt>
                <c:pt idx="2">
                  <c:v>Queen Elizabeth Hospital (180)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University Hospital Lewisham (145)</c:v>
                </c:pt>
                <c:pt idx="2">
                  <c:v>Queen Elizabeth Hospital (180)</c:v>
                </c:pt>
              </c:strCache>
            </c:strRef>
          </c:cat>
          <c:val>
            <c:numRef>
              <c:f>Sheet1!$G$2:$G$4</c:f>
              <c:numCache>
                <c:formatCode>0.0;;</c:formatCode>
                <c:ptCount val="3"/>
                <c:pt idx="0">
                  <c:v>8.4210482387876855</c:v>
                </c:pt>
                <c:pt idx="1">
                  <c:v>8.5633986760018548</c:v>
                </c:pt>
                <c:pt idx="2">
                  <c:v>8.5672518392748955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University Hospital Lewisham (145)</c:v>
                </c:pt>
                <c:pt idx="2">
                  <c:v>Queen Elizabeth Hospital (180)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University Hospital Lewisham (145)</c:v>
                </c:pt>
                <c:pt idx="2">
                  <c:v>Queen Elizabeth Hospital (180)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(325)</c:v>
                </c:pt>
                <c:pt idx="1">
                  <c:v>University Hospital Lewisham (145)</c:v>
                </c:pt>
                <c:pt idx="2">
                  <c:v>Queen Elizabeth Hospital (180)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1.5789517612123145</c:v>
                </c:pt>
                <c:pt idx="1">
                  <c:v>1.4366013239981452</c:v>
                </c:pt>
                <c:pt idx="2">
                  <c:v>1.4327481607251045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University Hospital Lewisham (131)</c:v>
                </c:pt>
                <c:pt idx="2">
                  <c:v>Queen Elizabeth Hospital (165)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University Hospital Lewisham (131)</c:v>
                </c:pt>
                <c:pt idx="2">
                  <c:v>Queen Elizabeth Hospital (165)</c:v>
                </c:pt>
              </c:strCache>
            </c:strRef>
          </c:cat>
          <c:val>
            <c:numRef>
              <c:f>Sheet1!$E$2:$E$4</c:f>
              <c:numCache>
                <c:formatCode>0.0;;</c:formatCode>
                <c:ptCount val="3"/>
                <c:pt idx="0">
                  <c:v>8.1100099774606758</c:v>
                </c:pt>
                <c:pt idx="1">
                  <c:v>7.9937063499718093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University Hospital Lewisham (131)</c:v>
                </c:pt>
                <c:pt idx="2">
                  <c:v>Queen Elizabeth Hospital (165)</c:v>
                </c:pt>
              </c:strCache>
            </c:strRef>
          </c:cat>
          <c:val>
            <c:numRef>
              <c:f>Sheet1!$F$2:$F$4</c:f>
              <c:numCache>
                <c:formatCode>0.0;;</c:formatCode>
                <c:ptCount val="3"/>
                <c:pt idx="0">
                  <c:v>0</c:v>
                </c:pt>
                <c:pt idx="1">
                  <c:v>0</c:v>
                </c:pt>
                <c:pt idx="2">
                  <c:v>8.1166815243714812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University Hospital Lewisham (131)</c:v>
                </c:pt>
                <c:pt idx="2">
                  <c:v>Queen Elizabeth Hospital (165)</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University Hospital Lewisham (131)</c:v>
                </c:pt>
                <c:pt idx="2">
                  <c:v>Queen Elizabeth Hospital (165)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University Hospital Lewisham (131)</c:v>
                </c:pt>
                <c:pt idx="2">
                  <c:v>Queen Elizabeth Hospital (165)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University Hospital Lewisham (131)</c:v>
                </c:pt>
                <c:pt idx="2">
                  <c:v>Queen Elizabeth Hospital (165)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1.8899900225393242</c:v>
                </c:pt>
                <c:pt idx="1">
                  <c:v>2.0062936500281907</c:v>
                </c:pt>
                <c:pt idx="2">
                  <c:v>1.8833184756285188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University Hospital Lewisham (145)</c:v>
                </c:pt>
                <c:pt idx="2">
                  <c:v>Queen Elizabeth Hospital (181)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University Hospital Lewisham (145)</c:v>
                </c:pt>
                <c:pt idx="2">
                  <c:v>Queen Elizabeth Hospital (181)</c:v>
                </c:pt>
              </c:strCache>
            </c:strRef>
          </c:cat>
          <c:val>
            <c:numRef>
              <c:f>Sheet1!$E$2:$E$4</c:f>
              <c:numCache>
                <c:formatCode>0.0;;</c:formatCode>
                <c:ptCount val="3"/>
                <c:pt idx="0">
                  <c:v>8.5157246087289007</c:v>
                </c:pt>
                <c:pt idx="1">
                  <c:v>8.3391941931323448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University Hospital Lewisham (145)</c:v>
                </c:pt>
                <c:pt idx="2">
                  <c:v>Queen Elizabeth Hospital (181)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University Hospital Lewisham (145)</c:v>
                </c:pt>
                <c:pt idx="2">
                  <c:v>Queen Elizabeth Hospital (181)</c:v>
                </c:pt>
              </c:strCache>
            </c:strRef>
          </c:cat>
          <c:val>
            <c:numRef>
              <c:f>Sheet1!$G$2:$G$4</c:f>
              <c:numCache>
                <c:formatCode>0.0;;</c:formatCode>
                <c:ptCount val="3"/>
                <c:pt idx="0">
                  <c:v>0</c:v>
                </c:pt>
                <c:pt idx="1">
                  <c:v>0</c:v>
                </c:pt>
                <c:pt idx="2">
                  <c:v>8.7937025690995441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University Hospital Lewisham (145)</c:v>
                </c:pt>
                <c:pt idx="2">
                  <c:v>Queen Elizabeth Hospital (181)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University Hospital Lewisham (145)</c:v>
                </c:pt>
                <c:pt idx="2">
                  <c:v>Queen Elizabeth Hospital (181)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University Hospital Lewisham (145)</c:v>
                </c:pt>
                <c:pt idx="2">
                  <c:v>Queen Elizabeth Hospital (181)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1.4842753912710993</c:v>
                </c:pt>
                <c:pt idx="1">
                  <c:v>1.6608058068676552</c:v>
                </c:pt>
                <c:pt idx="2">
                  <c:v>1.2062974309004559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(143)</c:v>
                </c:pt>
                <c:pt idx="2">
                  <c:v>Queen Elizabeth Hospital (179)</c:v>
                </c:pt>
              </c:strCache>
            </c:strRef>
          </c:cat>
          <c:val>
            <c:numRef>
              <c:f>Sheet1!$D$2:$D$4</c:f>
              <c:numCache>
                <c:formatCode>0.0;;</c:formatCode>
                <c:ptCount val="3"/>
                <c:pt idx="0">
                  <c:v>0</c:v>
                </c:pt>
                <c:pt idx="1">
                  <c:v>7.6557442243743123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(143)</c:v>
                </c:pt>
                <c:pt idx="2">
                  <c:v>Queen Elizabeth Hospital (179)</c:v>
                </c:pt>
              </c:strCache>
            </c:strRef>
          </c:cat>
          <c:val>
            <c:numRef>
              <c:f>Sheet1!$E$2:$E$4</c:f>
              <c:numCache>
                <c:formatCode>0.0;;</c:formatCode>
                <c:ptCount val="3"/>
                <c:pt idx="0">
                  <c:v>8.0636130757509878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(143)</c:v>
                </c:pt>
                <c:pt idx="2">
                  <c:v>Queen Elizabeth Hospital (179)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(143)</c:v>
                </c:pt>
                <c:pt idx="2">
                  <c:v>Queen Elizabeth Hospital (179)</c:v>
                </c:pt>
              </c:strCache>
            </c:strRef>
          </c:cat>
          <c:val>
            <c:numRef>
              <c:f>Sheet1!$G$2:$G$4</c:f>
              <c:numCache>
                <c:formatCode>0.0;;</c:formatCode>
                <c:ptCount val="3"/>
                <c:pt idx="0">
                  <c:v>0</c:v>
                </c:pt>
                <c:pt idx="1">
                  <c:v>0</c:v>
                </c:pt>
                <c:pt idx="2">
                  <c:v>8.6015732592919871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(143)</c:v>
                </c:pt>
                <c:pt idx="2">
                  <c:v>Queen Elizabeth Hospital (179)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(143)</c:v>
                </c:pt>
                <c:pt idx="2">
                  <c:v>Queen Elizabeth Hospital (179)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(143)</c:v>
                </c:pt>
                <c:pt idx="2">
                  <c:v>Queen Elizabeth Hospital (179)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1.9363869242490122</c:v>
                </c:pt>
                <c:pt idx="1">
                  <c:v>2.3442557756256877</c:v>
                </c:pt>
                <c:pt idx="2">
                  <c:v>1.3984267407080129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(141)</c:v>
                </c:pt>
                <c:pt idx="2">
                  <c:v>Queen Elizabeth Hospital (181)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(141)</c:v>
                </c:pt>
                <c:pt idx="2">
                  <c:v>Queen Elizabeth Hospital (181)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(141)</c:v>
                </c:pt>
                <c:pt idx="2">
                  <c:v>Queen Elizabeth Hospital (181)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(141)</c:v>
                </c:pt>
                <c:pt idx="2">
                  <c:v>Queen Elizabeth Hospital (181)</c:v>
                </c:pt>
              </c:strCache>
            </c:strRef>
          </c:cat>
          <c:val>
            <c:numRef>
              <c:f>Sheet1!$G$2:$G$4</c:f>
              <c:numCache>
                <c:formatCode>0.0;;</c:formatCode>
                <c:ptCount val="3"/>
                <c:pt idx="0">
                  <c:v>7.8696856365623296</c:v>
                </c:pt>
                <c:pt idx="1">
                  <c:v>7.807565877581049</c:v>
                </c:pt>
                <c:pt idx="2">
                  <c:v>7.9354989422216784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(141)</c:v>
                </c:pt>
                <c:pt idx="2">
                  <c:v>Queen Elizabeth Hospital (181)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(141)</c:v>
                </c:pt>
                <c:pt idx="2">
                  <c:v>Queen Elizabeth Hospital (181)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(141)</c:v>
                </c:pt>
                <c:pt idx="2">
                  <c:v>Queen Elizabeth Hospital (181)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2.1303143634376704</c:v>
                </c:pt>
                <c:pt idx="1">
                  <c:v>2.192434122418951</c:v>
                </c:pt>
                <c:pt idx="2">
                  <c:v>2.0645010577783216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University Hospital Lewisham (116)</c:v>
                </c:pt>
                <c:pt idx="2">
                  <c:v>Queen Elizabeth Hospital (158)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University Hospital Lewisham (116)</c:v>
                </c:pt>
                <c:pt idx="2">
                  <c:v>Queen Elizabeth Hospital (158)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University Hospital Lewisham (116)</c:v>
                </c:pt>
                <c:pt idx="2">
                  <c:v>Queen Elizabeth Hospital (158)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University Hospital Lewisham (116)</c:v>
                </c:pt>
                <c:pt idx="2">
                  <c:v>Queen Elizabeth Hospital (158)</c:v>
                </c:pt>
              </c:strCache>
            </c:strRef>
          </c:cat>
          <c:val>
            <c:numRef>
              <c:f>Sheet1!$G$2:$G$4</c:f>
              <c:numCache>
                <c:formatCode>0.0;;</c:formatCode>
                <c:ptCount val="3"/>
                <c:pt idx="0">
                  <c:v>7.7643260859384977</c:v>
                </c:pt>
                <c:pt idx="1">
                  <c:v>8.137438016236354</c:v>
                </c:pt>
                <c:pt idx="2">
                  <c:v>7.2130355548165017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University Hospital Lewisham (116)</c:v>
                </c:pt>
                <c:pt idx="2">
                  <c:v>Queen Elizabeth Hospital (158)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University Hospital Lewisham (116)</c:v>
                </c:pt>
                <c:pt idx="2">
                  <c:v>Queen Elizabeth Hospital (158)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University Hospital Lewisham (116)</c:v>
                </c:pt>
                <c:pt idx="2">
                  <c:v>Queen Elizabeth Hospital (158)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2.2356739140615023</c:v>
                </c:pt>
                <c:pt idx="1">
                  <c:v>1.862561983763646</c:v>
                </c:pt>
                <c:pt idx="2">
                  <c:v>2.7869644451834983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(130)</c:v>
                </c:pt>
                <c:pt idx="2">
                  <c:v>Queen Elizabeth Hospital (177)</c:v>
                </c:pt>
              </c:strCache>
            </c:strRef>
          </c:cat>
          <c:val>
            <c:numRef>
              <c:f>Sheet1!$D$2:$D$4</c:f>
              <c:numCache>
                <c:formatCode>0.0;;</c:formatCode>
                <c:ptCount val="3"/>
                <c:pt idx="0">
                  <c:v>6.2691077308658461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(130)</c:v>
                </c:pt>
                <c:pt idx="2">
                  <c:v>Queen Elizabeth Hospital (177)</c:v>
                </c:pt>
              </c:strCache>
            </c:strRef>
          </c:cat>
          <c:val>
            <c:numRef>
              <c:f>Sheet1!$E$2:$E$4</c:f>
              <c:numCache>
                <c:formatCode>0.0;;</c:formatCode>
                <c:ptCount val="3"/>
                <c:pt idx="0">
                  <c:v>0</c:v>
                </c:pt>
                <c:pt idx="1">
                  <c:v>6.3174827347889746</c:v>
                </c:pt>
                <c:pt idx="2">
                  <c:v>6.0993549023189271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(130)</c:v>
                </c:pt>
                <c:pt idx="2">
                  <c:v>Queen Elizabeth Hospital (177)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(130)</c:v>
                </c:pt>
                <c:pt idx="2">
                  <c:v>Queen Elizabeth Hospital (177)</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(130)</c:v>
                </c:pt>
                <c:pt idx="2">
                  <c:v>Queen Elizabeth Hospital (177)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(130)</c:v>
                </c:pt>
                <c:pt idx="2">
                  <c:v>Queen Elizabeth Hospital (177)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(130)</c:v>
                </c:pt>
                <c:pt idx="2">
                  <c:v>Queen Elizabeth Hospital (177)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3.7308922691341539</c:v>
                </c:pt>
                <c:pt idx="1">
                  <c:v>3.6825172652110254</c:v>
                </c:pt>
                <c:pt idx="2">
                  <c:v>3.9006450976810729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University Hospital Lewisham (138)</c:v>
                </c:pt>
                <c:pt idx="2">
                  <c:v>Queen Elizabeth Hospital (179)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University Hospital Lewisham (138)</c:v>
                </c:pt>
                <c:pt idx="2">
                  <c:v>Queen Elizabeth Hospital (179)</c:v>
                </c:pt>
              </c:strCache>
            </c:strRef>
          </c:cat>
          <c:val>
            <c:numRef>
              <c:f>Sheet1!$E$2:$E$4</c:f>
              <c:numCache>
                <c:formatCode>0.0;;</c:formatCode>
                <c:ptCount val="3"/>
                <c:pt idx="0">
                  <c:v>8.4346048547874641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University Hospital Lewisham (138)</c:v>
                </c:pt>
                <c:pt idx="2">
                  <c:v>Queen Elizabeth Hospital (179)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University Hospital Lewisham (138)</c:v>
                </c:pt>
                <c:pt idx="2">
                  <c:v>Queen Elizabeth Hospital (179)</c:v>
                </c:pt>
              </c:strCache>
            </c:strRef>
          </c:cat>
          <c:val>
            <c:numRef>
              <c:f>Sheet1!$G$2:$G$4</c:f>
              <c:numCache>
                <c:formatCode>0.0;;</c:formatCode>
                <c:ptCount val="3"/>
                <c:pt idx="0">
                  <c:v>0</c:v>
                </c:pt>
                <c:pt idx="1">
                  <c:v>8.4371124397031085</c:v>
                </c:pt>
                <c:pt idx="2">
                  <c:v>8.4176339107132137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University Hospital Lewisham (138)</c:v>
                </c:pt>
                <c:pt idx="2">
                  <c:v>Queen Elizabeth Hospital (179)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University Hospital Lewisham (138)</c:v>
                </c:pt>
                <c:pt idx="2">
                  <c:v>Queen Elizabeth Hospital (179)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University Hospital Lewisham (138)</c:v>
                </c:pt>
                <c:pt idx="2">
                  <c:v>Queen Elizabeth Hospital (179)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1.5653951452125359</c:v>
                </c:pt>
                <c:pt idx="1">
                  <c:v>1.5628875602968915</c:v>
                </c:pt>
                <c:pt idx="2">
                  <c:v>1.5823660892867863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(259)</c:v>
                </c:pt>
                <c:pt idx="1">
                  <c:v>University Hospital Lewisham (110)</c:v>
                </c:pt>
                <c:pt idx="2">
                  <c:v>Queen Elizabeth Hospital (149)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(259)</c:v>
                </c:pt>
                <c:pt idx="1">
                  <c:v>University Hospital Lewisham (110)</c:v>
                </c:pt>
                <c:pt idx="2">
                  <c:v>Queen Elizabeth Hospital (149)</c:v>
                </c:pt>
              </c:strCache>
            </c:strRef>
          </c:cat>
          <c:val>
            <c:numRef>
              <c:f>Sheet1!$E$2:$E$4</c:f>
              <c:numCache>
                <c:formatCode>0.0;;</c:formatCode>
                <c:ptCount val="3"/>
                <c:pt idx="0">
                  <c:v>7.161596098176954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(259)</c:v>
                </c:pt>
                <c:pt idx="1">
                  <c:v>University Hospital Lewisham (110)</c:v>
                </c:pt>
                <c:pt idx="2">
                  <c:v>Queen Elizabeth Hospital (149)</c:v>
                </c:pt>
              </c:strCache>
            </c:strRef>
          </c:cat>
          <c:val>
            <c:numRef>
              <c:f>Sheet1!$F$2:$F$4</c:f>
              <c:numCache>
                <c:formatCode>0.0;;</c:formatCode>
                <c:ptCount val="3"/>
                <c:pt idx="0">
                  <c:v>0</c:v>
                </c:pt>
                <c:pt idx="1">
                  <c:v>7.1106511197628954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(259)</c:v>
                </c:pt>
                <c:pt idx="1">
                  <c:v>University Hospital Lewisham (110)</c:v>
                </c:pt>
                <c:pt idx="2">
                  <c:v>Queen Elizabeth Hospital (149)</c:v>
                </c:pt>
              </c:strCache>
            </c:strRef>
          </c:cat>
          <c:val>
            <c:numRef>
              <c:f>Sheet1!$G$2:$G$4</c:f>
              <c:numCache>
                <c:formatCode>0.0;;</c:formatCode>
                <c:ptCount val="3"/>
                <c:pt idx="0">
                  <c:v>0</c:v>
                </c:pt>
                <c:pt idx="1">
                  <c:v>0</c:v>
                </c:pt>
                <c:pt idx="2">
                  <c:v>7.0741218580783833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(259)</c:v>
                </c:pt>
                <c:pt idx="1">
                  <c:v>University Hospital Lewisham (110)</c:v>
                </c:pt>
                <c:pt idx="2">
                  <c:v>Queen Elizabeth Hospital (149)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(259)</c:v>
                </c:pt>
                <c:pt idx="1">
                  <c:v>University Hospital Lewisham (110)</c:v>
                </c:pt>
                <c:pt idx="2">
                  <c:v>Queen Elizabeth Hospital (149)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(259)</c:v>
                </c:pt>
                <c:pt idx="1">
                  <c:v>University Hospital Lewisham (110)</c:v>
                </c:pt>
                <c:pt idx="2">
                  <c:v>Queen Elizabeth Hospital (149)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2.838403901823046</c:v>
                </c:pt>
                <c:pt idx="1">
                  <c:v>2.8893488802371046</c:v>
                </c:pt>
                <c:pt idx="2">
                  <c:v>2.9258781419216167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Sheet1!$G$2:$G$4</c:f>
              <c:numCache>
                <c:formatCode>0.0;;</c:formatCode>
                <c:ptCount val="3"/>
                <c:pt idx="0">
                  <c:v>9.4217691507960026</c:v>
                </c:pt>
                <c:pt idx="1">
                  <c:v>9.4644758885037525</c:v>
                </c:pt>
                <c:pt idx="2">
                  <c:v>9.5128242805301202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0.57823084920399737</c:v>
                </c:pt>
                <c:pt idx="1">
                  <c:v>0.53552411149624746</c:v>
                </c:pt>
                <c:pt idx="2">
                  <c:v>0.48717571946987981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University Hospital Lewisham (117)</c:v>
                </c:pt>
                <c:pt idx="2">
                  <c:v>Queen Elizabeth Hospital (148)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University Hospital Lewisham (117)</c:v>
                </c:pt>
                <c:pt idx="2">
                  <c:v>Queen Elizabeth Hospital (148)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University Hospital Lewisham (117)</c:v>
                </c:pt>
                <c:pt idx="2">
                  <c:v>Queen Elizabeth Hospital (148)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University Hospital Lewisham (117)</c:v>
                </c:pt>
                <c:pt idx="2">
                  <c:v>Queen Elizabeth Hospital (148)</c:v>
                </c:pt>
              </c:strCache>
            </c:strRef>
          </c:cat>
          <c:val>
            <c:numRef>
              <c:f>Sheet1!$G$2:$G$4</c:f>
              <c:numCache>
                <c:formatCode>0.0;;</c:formatCode>
                <c:ptCount val="3"/>
                <c:pt idx="0">
                  <c:v>8.7656252069281262</c:v>
                </c:pt>
                <c:pt idx="1">
                  <c:v>8.6336940444317847</c:v>
                </c:pt>
                <c:pt idx="2">
                  <c:v>8.785875312043073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University Hospital Lewisham (117)</c:v>
                </c:pt>
                <c:pt idx="2">
                  <c:v>Queen Elizabeth Hospital (148)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University Hospital Lewisham (117)</c:v>
                </c:pt>
                <c:pt idx="2">
                  <c:v>Queen Elizabeth Hospital (148)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University Hospital Lewisham (117)</c:v>
                </c:pt>
                <c:pt idx="2">
                  <c:v>Queen Elizabeth Hospital (148)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1.2343747930718738</c:v>
                </c:pt>
                <c:pt idx="1">
                  <c:v>1.3663059555682153</c:v>
                </c:pt>
                <c:pt idx="2">
                  <c:v>1.214124687956927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Lewisham (123)</c:v>
                </c:pt>
                <c:pt idx="2">
                  <c:v>Queen Elizabeth Hospital (157)</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Lewisham (123)</c:v>
                </c:pt>
                <c:pt idx="2">
                  <c:v>Queen Elizabeth Hospital (157)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Lewisham (123)</c:v>
                </c:pt>
                <c:pt idx="2">
                  <c:v>Queen Elizabeth Hospital (157)</c:v>
                </c:pt>
              </c:strCache>
            </c:strRef>
          </c:cat>
          <c:val>
            <c:numRef>
              <c:f>Sheet1!$F$2:$F$4</c:f>
              <c:numCache>
                <c:formatCode>0.0;;</c:formatCode>
                <c:ptCount val="3"/>
                <c:pt idx="0">
                  <c:v>7.8395678641530706</c:v>
                </c:pt>
                <c:pt idx="1">
                  <c:v>7.7776697573620881</c:v>
                </c:pt>
                <c:pt idx="2">
                  <c:v>7.5931185573214934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Lewisham (123)</c:v>
                </c:pt>
                <c:pt idx="2">
                  <c:v>Queen Elizabeth Hospital (157)</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Lewisham (123)</c:v>
                </c:pt>
                <c:pt idx="2">
                  <c:v>Queen Elizabeth Hospital (157)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Lewisham (123)</c:v>
                </c:pt>
                <c:pt idx="2">
                  <c:v>Queen Elizabeth Hospital (157)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Lewisham (123)</c:v>
                </c:pt>
                <c:pt idx="2">
                  <c:v>Queen Elizabeth Hospital (157)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2.1604321358469294</c:v>
                </c:pt>
                <c:pt idx="1">
                  <c:v>2.2223302426379119</c:v>
                </c:pt>
                <c:pt idx="2">
                  <c:v>2.4068814426785066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University Hospital Lewisham (30)</c:v>
                </c:pt>
                <c:pt idx="2">
                  <c:v>Queen Elizabeth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University Hospital Lewisham (30)</c:v>
                </c:pt>
                <c:pt idx="2">
                  <c:v>Queen Elizabeth Hospital (-)</c:v>
                </c:pt>
              </c:strCache>
            </c:strRef>
          </c:cat>
          <c:val>
            <c:numRef>
              <c:f>Sheet1!$E$2:$E$4</c:f>
              <c:numCache>
                <c:formatCode>0.0;;</c:formatCode>
                <c:ptCount val="3"/>
                <c:pt idx="0">
                  <c:v>6.5159240444415936</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University Hospital Lewisham (30)</c:v>
                </c:pt>
                <c:pt idx="2">
                  <c:v>Queen Elizabeth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University Hospital Lewisham (30)</c:v>
                </c:pt>
                <c:pt idx="2">
                  <c:v>Queen Elizabeth Hospital (-)</c:v>
                </c:pt>
              </c:strCache>
            </c:strRef>
          </c:cat>
          <c:val>
            <c:numRef>
              <c:f>Sheet1!$G$2:$G$4</c:f>
              <c:numCache>
                <c:formatCode>0.0;;</c:formatCode>
                <c:ptCount val="3"/>
                <c:pt idx="0">
                  <c:v>0</c:v>
                </c:pt>
                <c:pt idx="1">
                  <c:v>7.3199094705948839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University Hospital Lewisham (30)</c:v>
                </c:pt>
                <c:pt idx="2">
                  <c:v>Queen Elizabeth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University Hospital Lewisham (30)</c:v>
                </c:pt>
                <c:pt idx="2">
                  <c:v>Queen Elizabeth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University Hospital Lewisham (30)</c:v>
                </c:pt>
                <c:pt idx="2">
                  <c:v>Queen Elizabeth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3.4840759555584064</c:v>
                </c:pt>
                <c:pt idx="1">
                  <c:v>2.6800905294051161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University Hospital Lewisham (31)</c:v>
                </c:pt>
                <c:pt idx="2">
                  <c:v>Queen Elizabeth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University Hospital Lewisham (31)</c:v>
                </c:pt>
                <c:pt idx="2">
                  <c:v>Queen Elizabeth Hospital (-)</c:v>
                </c:pt>
              </c:strCache>
            </c:strRef>
          </c:cat>
          <c:val>
            <c:numRef>
              <c:f>Sheet1!$E$2:$E$4</c:f>
              <c:numCache>
                <c:formatCode>0.0;;</c:formatCode>
                <c:ptCount val="3"/>
                <c:pt idx="0">
                  <c:v>6.3906959348781003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University Hospital Lewisham (31)</c:v>
                </c:pt>
                <c:pt idx="2">
                  <c:v>Queen Elizabeth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University Hospital Lewisham (31)</c:v>
                </c:pt>
                <c:pt idx="2">
                  <c:v>Queen Elizabeth Hospital (-)</c:v>
                </c:pt>
              </c:strCache>
            </c:strRef>
          </c:cat>
          <c:val>
            <c:numRef>
              <c:f>Sheet1!$G$2:$G$4</c:f>
              <c:numCache>
                <c:formatCode>0.0;;</c:formatCode>
                <c:ptCount val="3"/>
                <c:pt idx="0">
                  <c:v>0</c:v>
                </c:pt>
                <c:pt idx="1">
                  <c:v>6.7174140199026544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University Hospital Lewisham (31)</c:v>
                </c:pt>
                <c:pt idx="2">
                  <c:v>Queen Elizabeth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University Hospital Lewisham (31)</c:v>
                </c:pt>
                <c:pt idx="2">
                  <c:v>Queen Elizabeth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University Hospital Lewisham (31)</c:v>
                </c:pt>
                <c:pt idx="2">
                  <c:v>Queen Elizabeth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3.6093040651218997</c:v>
                </c:pt>
                <c:pt idx="1">
                  <c:v>3.2825859800973456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University Hospital Lewisham (-)</c:v>
                </c:pt>
                <c:pt idx="2">
                  <c:v>Queen Elizabeth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University Hospital Lewisham (-)</c:v>
                </c:pt>
                <c:pt idx="2">
                  <c:v>Queen Elizabeth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University Hospital Lewisham (-)</c:v>
                </c:pt>
                <c:pt idx="2">
                  <c:v>Queen Elizabeth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University Hospital Lewisham (-)</c:v>
                </c:pt>
                <c:pt idx="2">
                  <c:v>Queen Elizabeth Hospital (-)</c:v>
                </c:pt>
              </c:strCache>
            </c:strRef>
          </c:cat>
          <c:val>
            <c:numRef>
              <c:f>Sheet1!$G$2:$G$4</c:f>
              <c:numCache>
                <c:formatCode>0.0;;</c:formatCode>
                <c:ptCount val="3"/>
                <c:pt idx="0">
                  <c:v>6.9543658572032943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University Hospital Lewisham (-)</c:v>
                </c:pt>
                <c:pt idx="2">
                  <c:v>Queen Elizabeth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University Hospital Lewisham (-)</c:v>
                </c:pt>
                <c:pt idx="2">
                  <c:v>Queen Elizabeth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University Hospital Lewisham (-)</c:v>
                </c:pt>
                <c:pt idx="2">
                  <c:v>Queen Elizabeth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3.0456341427967057</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(59)</c:v>
                </c:pt>
                <c:pt idx="2">
                  <c:v>Queen Elizabeth Hospital (60)</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(59)</c:v>
                </c:pt>
                <c:pt idx="2">
                  <c:v>Queen Elizabeth Hospital (60)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(59)</c:v>
                </c:pt>
                <c:pt idx="2">
                  <c:v>Queen Elizabeth Hospital (60)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(59)</c:v>
                </c:pt>
                <c:pt idx="2">
                  <c:v>Queen Elizabeth Hospital (60)</c:v>
                </c:pt>
              </c:strCache>
            </c:strRef>
          </c:cat>
          <c:val>
            <c:numRef>
              <c:f>Sheet1!$G$2:$G$4</c:f>
              <c:numCache>
                <c:formatCode>0.0;;</c:formatCode>
                <c:ptCount val="3"/>
                <c:pt idx="0">
                  <c:v>8.3047477007067414</c:v>
                </c:pt>
                <c:pt idx="1">
                  <c:v>8.5305973083741016</c:v>
                </c:pt>
                <c:pt idx="2">
                  <c:v>7.8875408123058657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(59)</c:v>
                </c:pt>
                <c:pt idx="2">
                  <c:v>Queen Elizabeth Hospital (60)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(59)</c:v>
                </c:pt>
                <c:pt idx="2">
                  <c:v>Queen Elizabeth Hospital (60)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(59)</c:v>
                </c:pt>
                <c:pt idx="2">
                  <c:v>Queen Elizabeth Hospital (60)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1.6952522992932586</c:v>
                </c:pt>
                <c:pt idx="1">
                  <c:v>1.4694026916258984</c:v>
                </c:pt>
                <c:pt idx="2">
                  <c:v>2.1124591876941343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University Hospital Lewisham (36)</c:v>
                </c:pt>
                <c:pt idx="2">
                  <c:v>Queen Elizabeth Hospital (56)</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University Hospital Lewisham (36)</c:v>
                </c:pt>
                <c:pt idx="2">
                  <c:v>Queen Elizabeth Hospital (56)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University Hospital Lewisham (36)</c:v>
                </c:pt>
                <c:pt idx="2">
                  <c:v>Queen Elizabeth Hospital (56)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University Hospital Lewisham (36)</c:v>
                </c:pt>
                <c:pt idx="2">
                  <c:v>Queen Elizabeth Hospital (56)</c:v>
                </c:pt>
              </c:strCache>
            </c:strRef>
          </c:cat>
          <c:val>
            <c:numRef>
              <c:f>Sheet1!$G$2:$G$4</c:f>
              <c:numCache>
                <c:formatCode>0.0;;</c:formatCode>
                <c:ptCount val="3"/>
                <c:pt idx="0">
                  <c:v>7.6458937133208416</c:v>
                </c:pt>
                <c:pt idx="1">
                  <c:v>8.2706212552402167</c:v>
                </c:pt>
                <c:pt idx="2">
                  <c:v>7.5658732520721781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University Hospital Lewisham (36)</c:v>
                </c:pt>
                <c:pt idx="2">
                  <c:v>Queen Elizabeth Hospital (56)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University Hospital Lewisham (36)</c:v>
                </c:pt>
                <c:pt idx="2">
                  <c:v>Queen Elizabeth Hospital (56)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(92)</c:v>
                </c:pt>
                <c:pt idx="1">
                  <c:v>University Hospital Lewisham (36)</c:v>
                </c:pt>
                <c:pt idx="2">
                  <c:v>Queen Elizabeth Hospital (56)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2.3541062866791584</c:v>
                </c:pt>
                <c:pt idx="1">
                  <c:v>1.7293787447597833</c:v>
                </c:pt>
                <c:pt idx="2">
                  <c:v>2.4341267479278219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University Hospital Lewisham (34)</c:v>
                </c:pt>
                <c:pt idx="2">
                  <c:v>Queen Elizabeth Hospital (45)</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University Hospital Lewisham (34)</c:v>
                </c:pt>
                <c:pt idx="2">
                  <c:v>Queen Elizabeth Hospital (45)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University Hospital Lewisham (34)</c:v>
                </c:pt>
                <c:pt idx="2">
                  <c:v>Queen Elizabeth Hospital (45)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University Hospital Lewisham (34)</c:v>
                </c:pt>
                <c:pt idx="2">
                  <c:v>Queen Elizabeth Hospital (45)</c:v>
                </c:pt>
              </c:strCache>
            </c:strRef>
          </c:cat>
          <c:val>
            <c:numRef>
              <c:f>Sheet1!$G$2:$G$4</c:f>
              <c:numCache>
                <c:formatCode>0.0;;</c:formatCode>
                <c:ptCount val="3"/>
                <c:pt idx="0">
                  <c:v>5.9649850325671974</c:v>
                </c:pt>
                <c:pt idx="1">
                  <c:v>5.684409182404683</c:v>
                </c:pt>
                <c:pt idx="2">
                  <c:v>5.959388286360972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University Hospital Lewisham (34)</c:v>
                </c:pt>
                <c:pt idx="2">
                  <c:v>Queen Elizabeth Hospital (45)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University Hospital Lewisham (34)</c:v>
                </c:pt>
                <c:pt idx="2">
                  <c:v>Queen Elizabeth Hospital (45)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University Hospital Lewisham (34)</c:v>
                </c:pt>
                <c:pt idx="2">
                  <c:v>Queen Elizabeth Hospital (45)</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4.0350149674328026</c:v>
                </c:pt>
                <c:pt idx="1">
                  <c:v>4.315590817595317</c:v>
                </c:pt>
                <c:pt idx="2">
                  <c:v>4.040611713639028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Lewisham (-)</c:v>
                </c:pt>
                <c:pt idx="2">
                  <c:v>Queen Elizabeth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(134)</c:v>
                </c:pt>
                <c:pt idx="2">
                  <c:v>Queen Elizabeth Hospital (173)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(134)</c:v>
                </c:pt>
                <c:pt idx="2">
                  <c:v>Queen Elizabeth Hospital (173)</c:v>
                </c:pt>
              </c:strCache>
            </c:strRef>
          </c:cat>
          <c:val>
            <c:numRef>
              <c:f>Sheet1!$E$2:$E$4</c:f>
              <c:numCache>
                <c:formatCode>0.0;;</c:formatCode>
                <c:ptCount val="3"/>
                <c:pt idx="0">
                  <c:v>6.110800575225209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(134)</c:v>
                </c:pt>
                <c:pt idx="2">
                  <c:v>Queen Elizabeth Hospital (173)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(134)</c:v>
                </c:pt>
                <c:pt idx="2">
                  <c:v>Queen Elizabeth Hospital (173)</c:v>
                </c:pt>
              </c:strCache>
            </c:strRef>
          </c:cat>
          <c:val>
            <c:numRef>
              <c:f>Sheet1!$G$2:$G$4</c:f>
              <c:numCache>
                <c:formatCode>0.0;;</c:formatCode>
                <c:ptCount val="3"/>
                <c:pt idx="0">
                  <c:v>0</c:v>
                </c:pt>
                <c:pt idx="1">
                  <c:v>6.1974964182510348</c:v>
                </c:pt>
                <c:pt idx="2">
                  <c:v>6.0123603785227031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(134)</c:v>
                </c:pt>
                <c:pt idx="2">
                  <c:v>Queen Elizabeth Hospital (173)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(134)</c:v>
                </c:pt>
                <c:pt idx="2">
                  <c:v>Queen Elizabeth Hospital (173)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University Hospital Lewisham (134)</c:v>
                </c:pt>
                <c:pt idx="2">
                  <c:v>Queen Elizabeth Hospital (173)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3.889199424774791</c:v>
                </c:pt>
                <c:pt idx="1">
                  <c:v>3.8025035817489652</c:v>
                </c:pt>
                <c:pt idx="2">
                  <c:v>3.9876396214772969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University Hospital Lewisham (97)</c:v>
                </c:pt>
                <c:pt idx="2">
                  <c:v>Queen Elizabeth Hospital (125)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University Hospital Lewisham (97)</c:v>
                </c:pt>
                <c:pt idx="2">
                  <c:v>Queen Elizabeth Hospital (125)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University Hospital Lewisham (97)</c:v>
                </c:pt>
                <c:pt idx="2">
                  <c:v>Queen Elizabeth Hospital (125)</c:v>
                </c:pt>
              </c:strCache>
            </c:strRef>
          </c:cat>
          <c:val>
            <c:numRef>
              <c:f>Sheet1!$F$2:$F$4</c:f>
              <c:numCache>
                <c:formatCode>0.0;;</c:formatCode>
                <c:ptCount val="3"/>
                <c:pt idx="0">
                  <c:v>0</c:v>
                </c:pt>
                <c:pt idx="1">
                  <c:v>0</c:v>
                </c:pt>
                <c:pt idx="2">
                  <c:v>4.8147262810198121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University Hospital Lewisham (97)</c:v>
                </c:pt>
                <c:pt idx="2">
                  <c:v>Queen Elizabeth Hospital (125)</c:v>
                </c:pt>
              </c:strCache>
            </c:strRef>
          </c:cat>
          <c:val>
            <c:numRef>
              <c:f>Sheet1!$G$2:$G$4</c:f>
              <c:numCache>
                <c:formatCode>0.0;;</c:formatCode>
                <c:ptCount val="3"/>
                <c:pt idx="0">
                  <c:v>5.3520034450564378</c:v>
                </c:pt>
                <c:pt idx="1">
                  <c:v>5.7655718866496493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University Hospital Lewisham (97)</c:v>
                </c:pt>
                <c:pt idx="2">
                  <c:v>Queen Elizabeth Hospital (125)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University Hospital Lewisham (97)</c:v>
                </c:pt>
                <c:pt idx="2">
                  <c:v>Queen Elizabeth Hospital (125)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University Hospital Lewisham (97)</c:v>
                </c:pt>
                <c:pt idx="2">
                  <c:v>Queen Elizabeth Hospital (125)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4.6479965549435622</c:v>
                </c:pt>
                <c:pt idx="1">
                  <c:v>4.2344281133503507</c:v>
                </c:pt>
                <c:pt idx="2">
                  <c:v>5.1852737189801879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(62)</c:v>
                </c:pt>
                <c:pt idx="2">
                  <c:v>Queen Elizabeth Hospital (57)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(62)</c:v>
                </c:pt>
                <c:pt idx="2">
                  <c:v>Queen Elizabeth Hospital (57)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(62)</c:v>
                </c:pt>
                <c:pt idx="2">
                  <c:v>Queen Elizabeth Hospital (57)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(62)</c:v>
                </c:pt>
                <c:pt idx="2">
                  <c:v>Queen Elizabeth Hospital (57)</c:v>
                </c:pt>
              </c:strCache>
            </c:strRef>
          </c:cat>
          <c:val>
            <c:numRef>
              <c:f>Sheet1!$G$2:$G$4</c:f>
              <c:numCache>
                <c:formatCode>0.0;;</c:formatCode>
                <c:ptCount val="3"/>
                <c:pt idx="0">
                  <c:v>8.0861558291563504</c:v>
                </c:pt>
                <c:pt idx="1">
                  <c:v>8.3852530721417136</c:v>
                </c:pt>
                <c:pt idx="2">
                  <c:v>7.5798273451376117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(62)</c:v>
                </c:pt>
                <c:pt idx="2">
                  <c:v>Queen Elizabeth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(62)</c:v>
                </c:pt>
                <c:pt idx="2">
                  <c:v>Queen Elizabeth Hospital (57)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University Hospital Lewisham (62)</c:v>
                </c:pt>
                <c:pt idx="2">
                  <c:v>Queen Elizabeth Hospital (57)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1.9138441708436496</c:v>
                </c:pt>
                <c:pt idx="1">
                  <c:v>1.6147469278582864</c:v>
                </c:pt>
                <c:pt idx="2">
                  <c:v>2.4201726548623883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University Hospital Lewisham (146)</c:v>
                </c:pt>
                <c:pt idx="2">
                  <c:v>Queen Elizabeth Hospital (181)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University Hospital Lewisham (146)</c:v>
                </c:pt>
                <c:pt idx="2">
                  <c:v>Queen Elizabeth Hospital (181)</c:v>
                </c:pt>
              </c:strCache>
            </c:strRef>
          </c:cat>
          <c:val>
            <c:numRef>
              <c:f>Sheet1!$E$2:$E$4</c:f>
              <c:numCache>
                <c:formatCode>0.0;;</c:formatCode>
                <c:ptCount val="3"/>
                <c:pt idx="0">
                  <c:v>0</c:v>
                </c:pt>
                <c:pt idx="1">
                  <c:v>0</c:v>
                </c:pt>
                <c:pt idx="2">
                  <c:v>6.0874954958179703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University Hospital Lewisham (146)</c:v>
                </c:pt>
                <c:pt idx="2">
                  <c:v>Queen Elizabeth Hospital (181)</c:v>
                </c:pt>
              </c:strCache>
            </c:strRef>
          </c:cat>
          <c:val>
            <c:numRef>
              <c:f>Sheet1!$F$2:$F$4</c:f>
              <c:numCache>
                <c:formatCode>0.0;;</c:formatCode>
                <c:ptCount val="3"/>
                <c:pt idx="0">
                  <c:v>6.4190899737708849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University Hospital Lewisham (146)</c:v>
                </c:pt>
                <c:pt idx="2">
                  <c:v>Queen Elizabeth Hospital (181)</c:v>
                </c:pt>
              </c:strCache>
            </c:strRef>
          </c:cat>
          <c:val>
            <c:numRef>
              <c:f>Sheet1!$G$2:$G$4</c:f>
              <c:numCache>
                <c:formatCode>0.0;;</c:formatCode>
                <c:ptCount val="3"/>
                <c:pt idx="0">
                  <c:v>0</c:v>
                </c:pt>
                <c:pt idx="1">
                  <c:v>6.6048772891964189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University Hospital Lewisham (146)</c:v>
                </c:pt>
                <c:pt idx="2">
                  <c:v>Queen Elizabeth Hospital (181)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University Hospital Lewisham (146)</c:v>
                </c:pt>
                <c:pt idx="2">
                  <c:v>Queen Elizabeth Hospital (181)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University Hospital Lewisham (146)</c:v>
                </c:pt>
                <c:pt idx="2">
                  <c:v>Queen Elizabeth Hospital (181)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3.5809100262291151</c:v>
                </c:pt>
                <c:pt idx="1">
                  <c:v>3.3951227108035811</c:v>
                </c:pt>
                <c:pt idx="2">
                  <c:v>3.9125045041820297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University Hospital Lewisham (135)</c:v>
                </c:pt>
                <c:pt idx="2">
                  <c:v>Queen Elizabeth Hospital (168)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University Hospital Lewisham (135)</c:v>
                </c:pt>
                <c:pt idx="2">
                  <c:v>Queen Elizabeth Hospital (168)</c:v>
                </c:pt>
              </c:strCache>
            </c:strRef>
          </c:cat>
          <c:val>
            <c:numRef>
              <c:f>Sheet1!$E$2:$E$4</c:f>
              <c:numCache>
                <c:formatCode>0.0;;</c:formatCode>
                <c:ptCount val="3"/>
                <c:pt idx="0">
                  <c:v>0</c:v>
                </c:pt>
                <c:pt idx="1">
                  <c:v>0</c:v>
                </c:pt>
                <c:pt idx="2">
                  <c:v>6.9147548881489476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University Hospital Lewisham (135)</c:v>
                </c:pt>
                <c:pt idx="2">
                  <c:v>Queen Elizabeth Hospital (168)</c:v>
                </c:pt>
              </c:strCache>
            </c:strRef>
          </c:cat>
          <c:val>
            <c:numRef>
              <c:f>Sheet1!$F$2:$F$4</c:f>
              <c:numCache>
                <c:formatCode>0.0;;</c:formatCode>
                <c:ptCount val="3"/>
                <c:pt idx="0">
                  <c:v>7.2418959496986348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University Hospital Lewisham (135)</c:v>
                </c:pt>
                <c:pt idx="2">
                  <c:v>Queen Elizabeth Hospital (168)</c:v>
                </c:pt>
              </c:strCache>
            </c:strRef>
          </c:cat>
          <c:val>
            <c:numRef>
              <c:f>Sheet1!$G$2:$G$4</c:f>
              <c:numCache>
                <c:formatCode>0.0;;</c:formatCode>
                <c:ptCount val="3"/>
                <c:pt idx="0">
                  <c:v>0</c:v>
                </c:pt>
                <c:pt idx="1">
                  <c:v>7.3586068703281988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University Hospital Lewisham (135)</c:v>
                </c:pt>
                <c:pt idx="2">
                  <c:v>Queen Elizabeth Hospital (168)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University Hospital Lewisham (135)</c:v>
                </c:pt>
                <c:pt idx="2">
                  <c:v>Queen Elizabeth Hospital (168)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University Hospital Lewisham (135)</c:v>
                </c:pt>
                <c:pt idx="2">
                  <c:v>Queen Elizabeth Hospital (168)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2.7581040503013652</c:v>
                </c:pt>
                <c:pt idx="1">
                  <c:v>2.6413931296718012</c:v>
                </c:pt>
                <c:pt idx="2">
                  <c:v>3.0852451118510524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University Hospital Lewisham (97)</c:v>
                </c:pt>
                <c:pt idx="2">
                  <c:v>Queen Elizabeth Hospital (112)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University Hospital Lewisham (97)</c:v>
                </c:pt>
                <c:pt idx="2">
                  <c:v>Queen Elizabeth Hospital (112)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University Hospital Lewisham (97)</c:v>
                </c:pt>
                <c:pt idx="2">
                  <c:v>Queen Elizabeth Hospital (112)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University Hospital Lewisham (97)</c:v>
                </c:pt>
                <c:pt idx="2">
                  <c:v>Queen Elizabeth Hospital (112)</c:v>
                </c:pt>
              </c:strCache>
            </c:strRef>
          </c:cat>
          <c:val>
            <c:numRef>
              <c:f>Sheet1!$G$2:$G$4</c:f>
              <c:numCache>
                <c:formatCode>0.0;;</c:formatCode>
                <c:ptCount val="3"/>
                <c:pt idx="0">
                  <c:v>8.93269395239607</c:v>
                </c:pt>
                <c:pt idx="1">
                  <c:v>9.0497054882172705</c:v>
                </c:pt>
                <c:pt idx="2">
                  <c:v>8.8150521144523442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University Hospital Lewisham (97)</c:v>
                </c:pt>
                <c:pt idx="2">
                  <c:v>Queen Elizabeth Hospital (112)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University Hospital Lewisham (97)</c:v>
                </c:pt>
                <c:pt idx="2">
                  <c:v>Queen Elizabeth Hospital (112)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University Hospital Lewisham (97)</c:v>
                </c:pt>
                <c:pt idx="2">
                  <c:v>Queen Elizabeth Hospital (112)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1.06730604760393</c:v>
                </c:pt>
                <c:pt idx="1">
                  <c:v>0.9502945117827295</c:v>
                </c:pt>
                <c:pt idx="2">
                  <c:v>1.1849478855476558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University Hospital Lewisham (80)</c:v>
                </c:pt>
                <c:pt idx="2">
                  <c:v>Queen Elizabeth Hospital (102)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University Hospital Lewisham (80)</c:v>
                </c:pt>
                <c:pt idx="2">
                  <c:v>Queen Elizabeth Hospital (102)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University Hospital Lewisham (80)</c:v>
                </c:pt>
                <c:pt idx="2">
                  <c:v>Queen Elizabeth Hospital (102)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University Hospital Lewisham (80)</c:v>
                </c:pt>
                <c:pt idx="2">
                  <c:v>Queen Elizabeth Hospital (102)</c:v>
                </c:pt>
              </c:strCache>
            </c:strRef>
          </c:cat>
          <c:val>
            <c:numRef>
              <c:f>Sheet1!$G$2:$G$4</c:f>
              <c:numCache>
                <c:formatCode>0.0;;</c:formatCode>
                <c:ptCount val="3"/>
                <c:pt idx="0">
                  <c:v>5.5221798411342924</c:v>
                </c:pt>
                <c:pt idx="1">
                  <c:v>5.6982746093449581</c:v>
                </c:pt>
                <c:pt idx="2">
                  <c:v>5.6804086510371947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University Hospital Lewisham (80)</c:v>
                </c:pt>
                <c:pt idx="2">
                  <c:v>Queen Elizabeth Hospital (102)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University Hospital Lewisham (80)</c:v>
                </c:pt>
                <c:pt idx="2">
                  <c:v>Queen Elizabeth Hospital (102)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University Hospital Lewisham (80)</c:v>
                </c:pt>
                <c:pt idx="2">
                  <c:v>Queen Elizabeth Hospital (102)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4.4778201588657076</c:v>
                </c:pt>
                <c:pt idx="1">
                  <c:v>4.3017253906550419</c:v>
                </c:pt>
                <c:pt idx="2">
                  <c:v>4.3195913489628053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University Hospital Lewisham (107)</c:v>
                </c:pt>
                <c:pt idx="2">
                  <c:v>Queen Elizabeth Hospital (134)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University Hospital Lewisham (107)</c:v>
                </c:pt>
                <c:pt idx="2">
                  <c:v>Queen Elizabeth Hospital (134)</c:v>
                </c:pt>
              </c:strCache>
            </c:strRef>
          </c:cat>
          <c:val>
            <c:numRef>
              <c:f>Sheet1!$E$2:$E$4</c:f>
              <c:numCache>
                <c:formatCode>0.0;;</c:formatCode>
                <c:ptCount val="3"/>
                <c:pt idx="0">
                  <c:v>0</c:v>
                </c:pt>
                <c:pt idx="1">
                  <c:v>0</c:v>
                </c:pt>
                <c:pt idx="2">
                  <c:v>3.526482092929049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University Hospital Lewisham (107)</c:v>
                </c:pt>
                <c:pt idx="2">
                  <c:v>Queen Elizabeth Hospital (134)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University Hospital Lewisham (107)</c:v>
                </c:pt>
                <c:pt idx="2">
                  <c:v>Queen Elizabeth Hospital (134)</c:v>
                </c:pt>
              </c:strCache>
            </c:strRef>
          </c:cat>
          <c:val>
            <c:numRef>
              <c:f>Sheet1!$G$2:$G$4</c:f>
              <c:numCache>
                <c:formatCode>0.0;;</c:formatCode>
                <c:ptCount val="3"/>
                <c:pt idx="0">
                  <c:v>3.9858401265440668</c:v>
                </c:pt>
                <c:pt idx="1">
                  <c:v>3.9925332057267862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University Hospital Lewisham (107)</c:v>
                </c:pt>
                <c:pt idx="2">
                  <c:v>Queen Elizabeth Hospital (134)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University Hospital Lewisham (107)</c:v>
                </c:pt>
                <c:pt idx="2">
                  <c:v>Queen Elizabeth Hospital (134)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University Hospital Lewisham (107)</c:v>
                </c:pt>
                <c:pt idx="2">
                  <c:v>Queen Elizabeth Hospital (134)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6.0141598734559327</c:v>
                </c:pt>
                <c:pt idx="1">
                  <c:v>6.0074667942732134</c:v>
                </c:pt>
                <c:pt idx="2">
                  <c:v>6.473517907070951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University Hospital Lewisham (126)</c:v>
                </c:pt>
                <c:pt idx="2">
                  <c:v>Queen Elizabeth Hospital (160)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University Hospital Lewisham (126)</c:v>
                </c:pt>
                <c:pt idx="2">
                  <c:v>Queen Elizabeth Hospital (160)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University Hospital Lewisham (126)</c:v>
                </c:pt>
                <c:pt idx="2">
                  <c:v>Queen Elizabeth Hospital (160)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University Hospital Lewisham (126)</c:v>
                </c:pt>
                <c:pt idx="2">
                  <c:v>Queen Elizabeth Hospital (160)</c:v>
                </c:pt>
              </c:strCache>
            </c:strRef>
          </c:cat>
          <c:val>
            <c:numRef>
              <c:f>Sheet1!$G$2:$G$4</c:f>
              <c:numCache>
                <c:formatCode>0.0;;</c:formatCode>
                <c:ptCount val="3"/>
                <c:pt idx="0">
                  <c:v>6.2656787633922981</c:v>
                </c:pt>
                <c:pt idx="1">
                  <c:v>6.6483327153528542</c:v>
                </c:pt>
                <c:pt idx="2">
                  <c:v>5.8915141813233758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University Hospital Lewisham (126)</c:v>
                </c:pt>
                <c:pt idx="2">
                  <c:v>Queen Elizabeth Hospital (160)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University Hospital Lewisham (126)</c:v>
                </c:pt>
                <c:pt idx="2">
                  <c:v>Queen Elizabeth Hospital (160)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University Hospital Lewisham (126)</c:v>
                </c:pt>
                <c:pt idx="2">
                  <c:v>Queen Elizabeth Hospital (160)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3.7343212366077019</c:v>
                </c:pt>
                <c:pt idx="1">
                  <c:v>3.3516672846471458</c:v>
                </c:pt>
                <c:pt idx="2">
                  <c:v>4.1084858186766242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University Hospital Lewisham (138)</c:v>
                </c:pt>
                <c:pt idx="2">
                  <c:v>Queen Elizabeth Hospital (162)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University Hospital Lewisham (138)</c:v>
                </c:pt>
                <c:pt idx="2">
                  <c:v>Queen Elizabeth Hospital (162)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University Hospital Lewisham (138)</c:v>
                </c:pt>
                <c:pt idx="2">
                  <c:v>Queen Elizabeth Hospital (162)</c:v>
                </c:pt>
              </c:strCache>
            </c:strRef>
          </c:cat>
          <c:val>
            <c:numRef>
              <c:f>Sheet1!$F$2:$F$4</c:f>
              <c:numCache>
                <c:formatCode>0.0;;</c:formatCode>
                <c:ptCount val="3"/>
                <c:pt idx="0">
                  <c:v>0</c:v>
                </c:pt>
                <c:pt idx="1">
                  <c:v>6.8458861209119588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University Hospital Lewisham (138)</c:v>
                </c:pt>
                <c:pt idx="2">
                  <c:v>Queen Elizabeth Hospital (162)</c:v>
                </c:pt>
              </c:strCache>
            </c:strRef>
          </c:cat>
          <c:val>
            <c:numRef>
              <c:f>Sheet1!$G$2:$G$4</c:f>
              <c:numCache>
                <c:formatCode>0.0;;</c:formatCode>
                <c:ptCount val="3"/>
                <c:pt idx="0">
                  <c:v>6.9827913110903674</c:v>
                </c:pt>
                <c:pt idx="1">
                  <c:v>0</c:v>
                </c:pt>
                <c:pt idx="2">
                  <c:v>6.883633827627313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University Hospital Lewisham (138)</c:v>
                </c:pt>
                <c:pt idx="2">
                  <c:v>Queen Elizabeth Hospital (162)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University Hospital Lewisham (138)</c:v>
                </c:pt>
                <c:pt idx="2">
                  <c:v>Queen Elizabeth Hospital (162)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University Hospital Lewisham (138)</c:v>
                </c:pt>
                <c:pt idx="2">
                  <c:v>Queen Elizabeth Hospital (162)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3.0172086889096326</c:v>
                </c:pt>
                <c:pt idx="1">
                  <c:v>3.1541138790880412</c:v>
                </c:pt>
                <c:pt idx="2">
                  <c:v>3.116366172372687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(173)</c:v>
                </c:pt>
                <c:pt idx="1">
                  <c:v>University Hospital Lewisham (78)</c:v>
                </c:pt>
                <c:pt idx="2">
                  <c:v>Queen Elizabeth Hospital (95)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(173)</c:v>
                </c:pt>
                <c:pt idx="1">
                  <c:v>University Hospital Lewisham (78)</c:v>
                </c:pt>
                <c:pt idx="2">
                  <c:v>Queen Elizabeth Hospital (95)</c:v>
                </c:pt>
              </c:strCache>
            </c:strRef>
          </c:cat>
          <c:val>
            <c:numRef>
              <c:f>Sheet1!$E$2:$E$4</c:f>
              <c:numCache>
                <c:formatCode>0.0;;</c:formatCode>
                <c:ptCount val="3"/>
                <c:pt idx="0">
                  <c:v>0</c:v>
                </c:pt>
                <c:pt idx="1">
                  <c:v>0</c:v>
                </c:pt>
                <c:pt idx="2">
                  <c:v>6.2877961415824011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(173)</c:v>
                </c:pt>
                <c:pt idx="1">
                  <c:v>University Hospital Lewisham (78)</c:v>
                </c:pt>
                <c:pt idx="2">
                  <c:v>Queen Elizabeth Hospital (95)</c:v>
                </c:pt>
              </c:strCache>
            </c:strRef>
          </c:cat>
          <c:val>
            <c:numRef>
              <c:f>Sheet1!$F$2:$F$4</c:f>
              <c:numCache>
                <c:formatCode>0.0;;</c:formatCode>
                <c:ptCount val="3"/>
                <c:pt idx="0">
                  <c:v>7.12734000167573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(173)</c:v>
                </c:pt>
                <c:pt idx="1">
                  <c:v>University Hospital Lewisham (78)</c:v>
                </c:pt>
                <c:pt idx="2">
                  <c:v>Queen Elizabeth Hospital (95)</c:v>
                </c:pt>
              </c:strCache>
            </c:strRef>
          </c:cat>
          <c:val>
            <c:numRef>
              <c:f>Sheet1!$G$2:$G$4</c:f>
              <c:numCache>
                <c:formatCode>0.0;;</c:formatCode>
                <c:ptCount val="3"/>
                <c:pt idx="0">
                  <c:v>0</c:v>
                </c:pt>
                <c:pt idx="1">
                  <c:v>7.5724418196994492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(173)</c:v>
                </c:pt>
                <c:pt idx="1">
                  <c:v>University Hospital Lewisham (78)</c:v>
                </c:pt>
                <c:pt idx="2">
                  <c:v>Queen Elizabeth Hospital (95)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(173)</c:v>
                </c:pt>
                <c:pt idx="1">
                  <c:v>University Hospital Lewisham (78)</c:v>
                </c:pt>
                <c:pt idx="2">
                  <c:v>Queen Elizabeth Hospital (95)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(173)</c:v>
                </c:pt>
                <c:pt idx="1">
                  <c:v>University Hospital Lewisham (78)</c:v>
                </c:pt>
                <c:pt idx="2">
                  <c:v>Queen Elizabeth Hospital (95)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2.87265999832427</c:v>
                </c:pt>
                <c:pt idx="1">
                  <c:v>2.4275581803005508</c:v>
                </c:pt>
                <c:pt idx="2">
                  <c:v>3.7122038584175989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University Hospital Lewisham (95)</c:v>
                </c:pt>
                <c:pt idx="2">
                  <c:v>Queen Elizabeth Hospital (122)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University Hospital Lewisham (95)</c:v>
                </c:pt>
                <c:pt idx="2">
                  <c:v>Queen Elizabeth Hospital (122)</c:v>
                </c:pt>
              </c:strCache>
            </c:strRef>
          </c:cat>
          <c:val>
            <c:numRef>
              <c:f>Sheet1!$E$2:$E$4</c:f>
              <c:numCache>
                <c:formatCode>0.0;;</c:formatCode>
                <c:ptCount val="3"/>
                <c:pt idx="0">
                  <c:v>0</c:v>
                </c:pt>
                <c:pt idx="1">
                  <c:v>0</c:v>
                </c:pt>
                <c:pt idx="2">
                  <c:v>4.7363849821727104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University Hospital Lewisham (95)</c:v>
                </c:pt>
                <c:pt idx="2">
                  <c:v>Queen Elizabeth Hospital (122)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University Hospital Lewisham (95)</c:v>
                </c:pt>
                <c:pt idx="2">
                  <c:v>Queen Elizabeth Hospital (122)</c:v>
                </c:pt>
              </c:strCache>
            </c:strRef>
          </c:cat>
          <c:val>
            <c:numRef>
              <c:f>Sheet1!$G$2:$G$4</c:f>
              <c:numCache>
                <c:formatCode>0.0;;</c:formatCode>
                <c:ptCount val="3"/>
                <c:pt idx="0">
                  <c:v>6.01677234200075</c:v>
                </c:pt>
                <c:pt idx="1">
                  <c:v>6.7146707151539724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University Hospital Lewisham (95)</c:v>
                </c:pt>
                <c:pt idx="2">
                  <c:v>Queen Elizabeth Hospital (122)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University Hospital Lewisham (95)</c:v>
                </c:pt>
                <c:pt idx="2">
                  <c:v>Queen Elizabeth Hospital (122)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(217)</c:v>
                </c:pt>
                <c:pt idx="1">
                  <c:v>University Hospital Lewisham (95)</c:v>
                </c:pt>
                <c:pt idx="2">
                  <c:v>Queen Elizabeth Hospital (122)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3.98322765799925</c:v>
                </c:pt>
                <c:pt idx="1">
                  <c:v>3.2853292848460276</c:v>
                </c:pt>
                <c:pt idx="2">
                  <c:v>5.2636150178272896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(144)</c:v>
                </c:pt>
                <c:pt idx="2">
                  <c:v>Queen Elizabeth Hospital (178)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(144)</c:v>
                </c:pt>
                <c:pt idx="2">
                  <c:v>Queen Elizabeth Hospital (178)</c:v>
                </c:pt>
              </c:strCache>
            </c:strRef>
          </c:cat>
          <c:val>
            <c:numRef>
              <c:f>Sheet1!$E$2:$E$4</c:f>
              <c:numCache>
                <c:formatCode>0.0;;</c:formatCode>
                <c:ptCount val="3"/>
                <c:pt idx="0">
                  <c:v>0</c:v>
                </c:pt>
                <c:pt idx="1">
                  <c:v>8.5574109027921477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(144)</c:v>
                </c:pt>
                <c:pt idx="2">
                  <c:v>Queen Elizabeth Hospital (178)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(144)</c:v>
                </c:pt>
                <c:pt idx="2">
                  <c:v>Queen Elizabeth Hospital (178)</c:v>
                </c:pt>
              </c:strCache>
            </c:strRef>
          </c:cat>
          <c:val>
            <c:numRef>
              <c:f>Sheet1!$G$2:$G$4</c:f>
              <c:numCache>
                <c:formatCode>0.0;;</c:formatCode>
                <c:ptCount val="3"/>
                <c:pt idx="0">
                  <c:v>8.7921288834962876</c:v>
                </c:pt>
                <c:pt idx="1">
                  <c:v>0</c:v>
                </c:pt>
                <c:pt idx="2">
                  <c:v>8.9458216458131368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(144)</c:v>
                </c:pt>
                <c:pt idx="2">
                  <c:v>Queen Elizabeth Hospital (178)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(144)</c:v>
                </c:pt>
                <c:pt idx="2">
                  <c:v>Queen Elizabeth Hospital (178)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University Hospital Lewisham (144)</c:v>
                </c:pt>
                <c:pt idx="2">
                  <c:v>Queen Elizabeth Hospital (178)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1.2078711165037124</c:v>
                </c:pt>
                <c:pt idx="1">
                  <c:v>1.4425890972078523</c:v>
                </c:pt>
                <c:pt idx="2">
                  <c:v>1.0541783541868632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(140)</c:v>
                </c:pt>
                <c:pt idx="2">
                  <c:v>Queen Elizabeth Hospital (178)</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(140)</c:v>
                </c:pt>
                <c:pt idx="2">
                  <c:v>Queen Elizabeth Hospital (178)</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(140)</c:v>
                </c:pt>
                <c:pt idx="2">
                  <c:v>Queen Elizabeth Hospital (178)</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(140)</c:v>
                </c:pt>
                <c:pt idx="2">
                  <c:v>Queen Elizabeth Hospital (178)</c:v>
                </c:pt>
              </c:strCache>
            </c:strRef>
          </c:cat>
          <c:val>
            <c:numRef>
              <c:f>Sheet1!$G$2:$G$4</c:f>
              <c:numCache>
                <c:formatCode>0.0;;</c:formatCode>
                <c:ptCount val="3"/>
                <c:pt idx="0">
                  <c:v>8.8800244648773834</c:v>
                </c:pt>
                <c:pt idx="1">
                  <c:v>8.8895190735113374</c:v>
                </c:pt>
                <c:pt idx="2">
                  <c:v>8.8299778639375042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(140)</c:v>
                </c:pt>
                <c:pt idx="2">
                  <c:v>Queen Elizabeth Hospital (178)</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(140)</c:v>
                </c:pt>
                <c:pt idx="2">
                  <c:v>Queen Elizabeth Hospital (178)</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(140)</c:v>
                </c:pt>
                <c:pt idx="2">
                  <c:v>Queen Elizabeth Hospital (178)</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1.1199755351226166</c:v>
                </c:pt>
                <c:pt idx="1">
                  <c:v>1.1104809264886626</c:v>
                </c:pt>
                <c:pt idx="2">
                  <c:v>1.1700221360624958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Sheet1!$G$2:$G$4</c:f>
              <c:numCache>
                <c:formatCode>0.0;;</c:formatCode>
                <c:ptCount val="3"/>
                <c:pt idx="0">
                  <c:v>7.9151958751756926</c:v>
                </c:pt>
                <c:pt idx="1">
                  <c:v>7.9146975545512879</c:v>
                </c:pt>
                <c:pt idx="2">
                  <c:v>7.7947388481724804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Lewisham (141)</c:v>
                </c:pt>
                <c:pt idx="2">
                  <c:v>Queen Elizabeth Hospital (177)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2.0848041248243074</c:v>
                </c:pt>
                <c:pt idx="1">
                  <c:v>2.0853024454487121</c:v>
                </c:pt>
                <c:pt idx="2">
                  <c:v>2.2052611518275196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6.4070024772070724</c:v>
                </c:pt>
                <c:pt idx="1">
                  <c:v>6.6794684705491019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7.4975068219242784</c:v>
                </c:pt>
                <c:pt idx="1">
                  <c:v>7.3803509979578807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6.8429410556524299</c:v>
                </c:pt>
                <c:pt idx="1">
                  <c:v>6.3568103931270814</c:v>
                </c:pt>
                <c:pt idx="2">
                  <c:v>5.9004831940880873</c:v>
                </c:pt>
                <c:pt idx="3">
                  <c:v>6.0160557441851603</c:v>
                </c:pt>
                <c:pt idx="4">
                  <c:v>5.6278708753665452</c:v>
                </c:pt>
                <c:pt idx="5">
                  <c:v>6.5765375469379226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6.3960214291634294</c:v>
                </c:pt>
                <c:pt idx="1">
                  <c:v>6.7562732645692218</c:v>
                </c:pt>
                <c:pt idx="2">
                  <c:v>6.9968068830044734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8.1618147668187468</c:v>
                </c:pt>
                <c:pt idx="1">
                  <c:v>8.3976663854922986</c:v>
                </c:pt>
                <c:pt idx="2">
                  <c:v>8.3807179133128198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7.9858513365333677</c:v>
                </c:pt>
                <c:pt idx="1">
                  <c:v>8.3733339596132268</c:v>
                </c:pt>
                <c:pt idx="2">
                  <c:v>8.4860917405308225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8.948507727832002</c:v>
                </c:pt>
                <c:pt idx="1">
                  <c:v>9.1159307749236103</c:v>
                </c:pt>
                <c:pt idx="2">
                  <c:v>9.2127075660777091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3.5370734203216969</c:v>
                </c:pt>
                <c:pt idx="1">
                  <c:v>4.0992260447424274</c:v>
                </c:pt>
                <c:pt idx="2">
                  <c:v>4.6084999156426703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8.6785575768368268</c:v>
                </c:pt>
                <c:pt idx="1">
                  <c:v>8.6755126656318176</c:v>
                </c:pt>
                <c:pt idx="2">
                  <c:v>8.5325805042816096</c:v>
                </c:pt>
                <c:pt idx="3">
                  <c:v>8.5690480961159707</c:v>
                </c:pt>
                <c:pt idx="4">
                  <c:v>8.6896072571381442</c:v>
                </c:pt>
                <c:pt idx="5">
                  <c:v>8.5431992263697438</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7.9091154128403351</c:v>
                </c:pt>
                <c:pt idx="1">
                  <c:v>7.2141379772079244</c:v>
                </c:pt>
                <c:pt idx="2">
                  <c:v>7.0214266182683547</c:v>
                </c:pt>
                <c:pt idx="3">
                  <c:v>7.4482941930725373</c:v>
                </c:pt>
                <c:pt idx="4">
                  <c:v>7.3213184621820488</c:v>
                </c:pt>
                <c:pt idx="5">
                  <c:v>7.3603031027939183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7.3578368322072514</c:v>
                </c:pt>
                <c:pt idx="1">
                  <c:v>7.5735795244431943</c:v>
                </c:pt>
                <c:pt idx="2">
                  <c:v>7.1950181033983478</c:v>
                </c:pt>
                <c:pt idx="3">
                  <c:v>6.9485796387426211</c:v>
                </c:pt>
                <c:pt idx="4">
                  <c:v>7.4626278041935832</c:v>
                </c:pt>
                <c:pt idx="5">
                  <c:v>7.99770128444601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7.8961680645012349</c:v>
                </c:pt>
                <c:pt idx="1">
                  <c:v>7.6961935976730187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5.0578296235961213</c:v>
                </c:pt>
                <c:pt idx="1">
                  <c:v>4.9982723979633592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9.2819870887309044</c:v>
                </c:pt>
                <c:pt idx="1">
                  <c:v>8.8372129146875089</c:v>
                </c:pt>
                <c:pt idx="2">
                  <c:v>9.2260577328823068</c:v>
                </c:pt>
                <c:pt idx="3">
                  <c:v>8.8610256091357034</c:v>
                </c:pt>
                <c:pt idx="4">
                  <c:v>8.9197888967713528</c:v>
                </c:pt>
                <c:pt idx="5">
                  <c:v>9.2967969557067605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8.6444626301944094</c:v>
                </c:pt>
                <c:pt idx="1">
                  <c:v>8.4674723968707237</c:v>
                </c:pt>
                <c:pt idx="2">
                  <c:v>8.1809992140243413</c:v>
                </c:pt>
                <c:pt idx="3">
                  <c:v>8.3501985911277625</c:v>
                </c:pt>
                <c:pt idx="4">
                  <c:v>8.3305995318496358</c:v>
                </c:pt>
                <c:pt idx="5">
                  <c:v>8.4559247937763793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8.9855051556349839</c:v>
                </c:pt>
                <c:pt idx="1">
                  <c:v>8.7702033258616261</c:v>
                </c:pt>
                <c:pt idx="2">
                  <c:v>8.8389428179471903</c:v>
                </c:pt>
                <c:pt idx="3">
                  <c:v>8.9104733540340018</c:v>
                </c:pt>
                <c:pt idx="4">
                  <c:v>8.7004947842892157</c:v>
                </c:pt>
                <c:pt idx="5">
                  <c:v>8.8958436296804635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8.295502249867484</c:v>
                </c:pt>
                <c:pt idx="1">
                  <c:v>7.9523816494485606</c:v>
                </c:pt>
                <c:pt idx="2">
                  <c:v>8.0023150275543973</c:v>
                </c:pt>
                <c:pt idx="3">
                  <c:v>8.0188910937428091</c:v>
                </c:pt>
                <c:pt idx="4">
                  <c:v>8.2091695375514213</c:v>
                </c:pt>
                <c:pt idx="5">
                  <c:v>8.4210482387876855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8.3154240752855983</c:v>
                </c:pt>
                <c:pt idx="1">
                  <c:v>8.0854909999553204</c:v>
                </c:pt>
                <c:pt idx="2">
                  <c:v>8.0954656765359232</c:v>
                </c:pt>
                <c:pt idx="3">
                  <c:v>8.1499722059012196</c:v>
                </c:pt>
                <c:pt idx="4">
                  <c:v>8.1856060112124567</c:v>
                </c:pt>
                <c:pt idx="5">
                  <c:v>8.1100099774606758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8.7370073762652982</c:v>
                </c:pt>
                <c:pt idx="1">
                  <c:v>8.3487820236865371</c:v>
                </c:pt>
                <c:pt idx="2">
                  <c:v>8.5256956825436454</c:v>
                </c:pt>
                <c:pt idx="3">
                  <c:v>8.6681585057275043</c:v>
                </c:pt>
                <c:pt idx="4">
                  <c:v>8.3051701424721376</c:v>
                </c:pt>
                <c:pt idx="5">
                  <c:v>8.5157246087289007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8.2008361868322606</c:v>
                </c:pt>
                <c:pt idx="1">
                  <c:v>7.7473148513956662</c:v>
                </c:pt>
                <c:pt idx="2">
                  <c:v>7.8319708308367844</c:v>
                </c:pt>
                <c:pt idx="3">
                  <c:v>7.8742688662655578</c:v>
                </c:pt>
                <c:pt idx="4">
                  <c:v>8.2317469603300299</c:v>
                </c:pt>
                <c:pt idx="5">
                  <c:v>8.0636130757509878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7.517464090888005</c:v>
                </c:pt>
                <c:pt idx="1">
                  <c:v>6.7322216275524696</c:v>
                </c:pt>
                <c:pt idx="2">
                  <c:v>6.6620165161171556</c:v>
                </c:pt>
                <c:pt idx="3">
                  <c:v>7.1755715815395584</c:v>
                </c:pt>
                <c:pt idx="4">
                  <c:v>7.1872031360768496</c:v>
                </c:pt>
                <c:pt idx="5">
                  <c:v>7.8696856365623296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8.0844192813823277</c:v>
                </c:pt>
                <c:pt idx="1">
                  <c:v>7.6414750136319931</c:v>
                </c:pt>
                <c:pt idx="2">
                  <c:v>7.4527974943247219</c:v>
                </c:pt>
                <c:pt idx="3">
                  <c:v>7.5581631263329054</c:v>
                </c:pt>
                <c:pt idx="4">
                  <c:v>7.8493216126209111</c:v>
                </c:pt>
                <c:pt idx="5">
                  <c:v>7.7643260859384977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6.7401701558962497</c:v>
                </c:pt>
                <c:pt idx="1">
                  <c:v>6.3133342992706352</c:v>
                </c:pt>
                <c:pt idx="2">
                  <c:v>6.4596584292656001</c:v>
                </c:pt>
                <c:pt idx="3">
                  <c:v>6.7195878110413849</c:v>
                </c:pt>
                <c:pt idx="4">
                  <c:v>7.0463765201792361</c:v>
                </c:pt>
                <c:pt idx="5">
                  <c:v>6.2691077308658461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8.5964619031854443</c:v>
                </c:pt>
                <c:pt idx="1">
                  <c:v>8.4151335900983693</c:v>
                </c:pt>
                <c:pt idx="2">
                  <c:v>8.2905772982016988</c:v>
                </c:pt>
                <c:pt idx="3">
                  <c:v>8.3682847919210417</c:v>
                </c:pt>
                <c:pt idx="4">
                  <c:v>8.4258368094145872</c:v>
                </c:pt>
                <c:pt idx="5">
                  <c:v>8.4346048547874641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7.0448899678129813</c:v>
                </c:pt>
                <c:pt idx="1">
                  <c:v>6.7202757880387827</c:v>
                </c:pt>
                <c:pt idx="2">
                  <c:v>6.8304340031452782</c:v>
                </c:pt>
                <c:pt idx="3">
                  <c:v>6.9871917276834123</c:v>
                </c:pt>
                <c:pt idx="4">
                  <c:v>7.4386053479725653</c:v>
                </c:pt>
                <c:pt idx="5">
                  <c:v>7.161596098176954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9.3600720703863534</c:v>
                </c:pt>
                <c:pt idx="1">
                  <c:v>9.4436214839298529</c:v>
                </c:pt>
                <c:pt idx="2">
                  <c:v>9.4086132083486191</c:v>
                </c:pt>
                <c:pt idx="3">
                  <c:v>9.1990011172234656</c:v>
                </c:pt>
                <c:pt idx="4">
                  <c:v>9.1030780723446867</c:v>
                </c:pt>
                <c:pt idx="5">
                  <c:v>9.4217691507960026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8.8349469789523294</c:v>
                </c:pt>
                <c:pt idx="1">
                  <c:v>8.4963747272602816</c:v>
                </c:pt>
                <c:pt idx="2">
                  <c:v>8.7307980508995779</c:v>
                </c:pt>
                <c:pt idx="3">
                  <c:v>8.4474182149273069</c:v>
                </c:pt>
                <c:pt idx="4">
                  <c:v>8.7189228780567305</c:v>
                </c:pt>
                <c:pt idx="5">
                  <c:v>8.7656252069281262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7.8361699088339103</c:v>
                </c:pt>
                <c:pt idx="1">
                  <c:v>7.4283206622587237</c:v>
                </c:pt>
                <c:pt idx="2">
                  <c:v>7.7320726340376336</c:v>
                </c:pt>
                <c:pt idx="3">
                  <c:v>7.9540713277438622</c:v>
                </c:pt>
                <c:pt idx="4">
                  <c:v>8.1990795175923541</c:v>
                </c:pt>
                <c:pt idx="5">
                  <c:v>7.8395678641530706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6.5212735298427544</c:v>
                </c:pt>
                <c:pt idx="1">
                  <c:v>6.2790413224769681</c:v>
                </c:pt>
                <c:pt idx="2">
                  <c:v>6.3981333067629089</c:v>
                </c:pt>
                <c:pt idx="3">
                  <c:v>6.5185487499872012</c:v>
                </c:pt>
                <c:pt idx="4">
                  <c:v>6.3255737522283946</c:v>
                </c:pt>
                <c:pt idx="5">
                  <c:v>6.110800575225209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8.2438615052296988</c:v>
                </c:pt>
                <c:pt idx="1">
                  <c:v>7.5395684281022461</c:v>
                </c:pt>
                <c:pt idx="2">
                  <c:v>8.1368474636258608</c:v>
                </c:pt>
                <c:pt idx="3">
                  <c:v>7.7461798677440932</c:v>
                </c:pt>
                <c:pt idx="4">
                  <c:v>7.0341562121238299</c:v>
                </c:pt>
                <c:pt idx="5">
                  <c:v>8.0861558291563504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6.8859187842292524</c:v>
                </c:pt>
                <c:pt idx="1">
                  <c:v>6.2943014997908762</c:v>
                </c:pt>
                <c:pt idx="2">
                  <c:v>6.3229337033796122</c:v>
                </c:pt>
                <c:pt idx="3">
                  <c:v>6.375103539745818</c:v>
                </c:pt>
                <c:pt idx="4">
                  <c:v>6.4720505734783886</c:v>
                </c:pt>
                <c:pt idx="5">
                  <c:v>6.4190899737708849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6.5196137465480488</c:v>
                </c:pt>
                <c:pt idx="1">
                  <c:v>7.4456616284777271</c:v>
                </c:pt>
                <c:pt idx="2">
                  <c:v>7.1853472908230422</c:v>
                </c:pt>
                <c:pt idx="3">
                  <c:v>7.0817669352263133</c:v>
                </c:pt>
                <c:pt idx="4">
                  <c:v>7.542170193074103</c:v>
                </c:pt>
                <c:pt idx="5">
                  <c:v>7.2418959496986348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8.7068741957089433</c:v>
                </c:pt>
                <c:pt idx="1">
                  <c:v>8.8874377333604073</c:v>
                </c:pt>
                <c:pt idx="2">
                  <c:v>8.9515461789361481</c:v>
                </c:pt>
                <c:pt idx="3">
                  <c:v>8.9395304378463702</c:v>
                </c:pt>
                <c:pt idx="4">
                  <c:v>8.93269395239607</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4.9050563390916126</c:v>
                </c:pt>
                <c:pt idx="1">
                  <c:v>4.2699354679871506</c:v>
                </c:pt>
                <c:pt idx="2">
                  <c:v>4.2618175799636306</c:v>
                </c:pt>
                <c:pt idx="3">
                  <c:v>4.2836989153999951</c:v>
                </c:pt>
                <c:pt idx="4">
                  <c:v>4.4637418475216641</c:v>
                </c:pt>
                <c:pt idx="5">
                  <c:v>3.9858401265440668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6.3556383829300733</c:v>
                </c:pt>
                <c:pt idx="1">
                  <c:v>6.1215642391294756</c:v>
                </c:pt>
                <c:pt idx="2">
                  <c:v>6.1330815775278129</c:v>
                </c:pt>
                <c:pt idx="3">
                  <c:v>6.2365352015302582</c:v>
                </c:pt>
                <c:pt idx="4">
                  <c:v>6.5440547026009321</c:v>
                </c:pt>
                <c:pt idx="5">
                  <c:v>6.2656787633922981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7.2436025684226681</c:v>
                </c:pt>
                <c:pt idx="1">
                  <c:v>6.9329526138614304</c:v>
                </c:pt>
                <c:pt idx="2">
                  <c:v>6.6369028026569303</c:v>
                </c:pt>
                <c:pt idx="3">
                  <c:v>7.3493153941447433</c:v>
                </c:pt>
                <c:pt idx="4">
                  <c:v>6.9754928174626656</c:v>
                </c:pt>
                <c:pt idx="5">
                  <c:v>6.9827913110903674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8.0488810014085121</c:v>
                </c:pt>
                <c:pt idx="1">
                  <c:v>7.4668469746497461</c:v>
                </c:pt>
                <c:pt idx="2">
                  <c:v>7.7486694936271459</c:v>
                </c:pt>
                <c:pt idx="3">
                  <c:v>8.1711960873025724</c:v>
                </c:pt>
                <c:pt idx="4">
                  <c:v>7.7520780318175344</c:v>
                </c:pt>
                <c:pt idx="5">
                  <c:v>7.12734000167573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5.9465619229232374</c:v>
                </c:pt>
                <c:pt idx="1">
                  <c:v>6.01677234200075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8.8238057567958492</c:v>
                </c:pt>
                <c:pt idx="1">
                  <c:v>8.5474103464626747</c:v>
                </c:pt>
                <c:pt idx="2">
                  <c:v>8.7921288834962876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8.8122644009502586</c:v>
                </c:pt>
                <c:pt idx="1">
                  <c:v>8.4183067529835558</c:v>
                </c:pt>
                <c:pt idx="2">
                  <c:v>8.6704732600189836</c:v>
                </c:pt>
                <c:pt idx="3">
                  <c:v>8.8586673849462585</c:v>
                </c:pt>
                <c:pt idx="4">
                  <c:v>8.7209309951241742</c:v>
                </c:pt>
                <c:pt idx="5">
                  <c:v>8.8800244648773834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7.9371214665932373</c:v>
                </c:pt>
                <c:pt idx="1">
                  <c:v>7.4145382832501756</c:v>
                </c:pt>
                <c:pt idx="2">
                  <c:v>7.7222813312950569</c:v>
                </c:pt>
                <c:pt idx="3">
                  <c:v>7.6554122981237533</c:v>
                </c:pt>
                <c:pt idx="4">
                  <c:v>7.6288388445834796</c:v>
                </c:pt>
                <c:pt idx="5">
                  <c:v>7.9151958751756926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32943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RJ2 | Lewisham And Greenwich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32943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RJ2 | Lewisham And Greenwich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RJ2 | Lewisham And Greenwich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Lewisham And Greenwich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65065541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93092824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29%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331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29%</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490918462"/>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8068663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94259038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709989328"/>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212413071"/>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412812132"/>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q22. To what extent did staff looking after you involve you in decisions about your care and treatment?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03726346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6744299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91654523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Lewisham And Greenwich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Lewisham And Greenwich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331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not being prevented from sleeping at night</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Nurses:</a:t>
            </a:r>
            <a:r>
              <a:rPr lang="en-GB" sz="1250">
                <a:solidFill>
                  <a:prstClr val="black"/>
                </a:solidFill>
                <a:latin typeface="Arial"/>
              </a:rPr>
              <a:t> </a:t>
            </a:r>
            <a:r>
              <a:rPr lang="en-GB" sz="1250" b="0">
                <a:solidFill>
                  <a:prstClr val="black"/>
                </a:solidFill>
                <a:latin typeface="Arial"/>
              </a:rPr>
              <a:t>Patients feeling there were enough nurses on duty to care for them</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lang="en-GB" sz="1250" b="0" noProof="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Involvement in decisions:</a:t>
            </a:r>
            <a:r>
              <a:rPr lang="en-GB" sz="1250">
                <a:solidFill>
                  <a:prstClr val="black"/>
                </a:solidFill>
                <a:latin typeface="Arial"/>
              </a:rPr>
              <a:t> </a:t>
            </a:r>
            <a:r>
              <a:rPr lang="en-GB" sz="1250" b="0">
                <a:solidFill>
                  <a:prstClr val="black"/>
                </a:solidFill>
                <a:latin typeface="Arial"/>
              </a:rPr>
              <a:t>Patients feeling they were involved in decisions about their care and treatment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7477179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674778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71080820"/>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8540314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744017676"/>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724999044"/>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46666353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138258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2126048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9987778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329253579"/>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5797659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33874071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89728625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85794516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5486518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96312922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5561693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75417451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57220497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0665295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399547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070690872"/>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5123021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18115133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02206230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154361055"/>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931624414"/>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91885057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7606781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59664237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592235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50744432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7634869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984607976"/>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06032897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31895923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042238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017287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823734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76449065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55134029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69624462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03314523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10756965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21576971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15076612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06668856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750517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581138006"/>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6492735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442327620"/>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89426290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3019093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125280052"/>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5474092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71953493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39205486"/>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583573889"/>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539527786"/>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953574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464174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154642322"/>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0580458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72280795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70555601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65601283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14535501"/>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0604193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2676613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2791903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173416259"/>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2764068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7843159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120890879"/>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00662298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77390465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45581805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4166171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5729114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9821230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97226601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3476337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557834740"/>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38759473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75349392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2945614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307005809"/>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57698569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752077677"/>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55142523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6073532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91101826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91171342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687416684"/>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07027981"/>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487103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66200661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9758946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990121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58366228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7574219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039837010"/>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71493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2764803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566545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60360914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5425681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266079668"/>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6393551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4315810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862410000"/>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394833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74975462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218585390"/>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6885183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9579633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3347112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4716870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495724698"/>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879854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1560082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121057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7594405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4346266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1691910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2372246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845145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8742325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7247845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8705055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5394358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7536175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2071931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635046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5322631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6181493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6275220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41502398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1668500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8365985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9754023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5427008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9878395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9435517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0301384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3566635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5366760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5433852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6247145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6900800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9751559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8683705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9143746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3965115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5541028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32799545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4066161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92123682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1232657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40677227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4469952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62447732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6985366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8861724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20479972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7137130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6941318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42270409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62</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45698117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51886991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9448612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46855824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0292709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8380829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408148282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91576981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9897519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36453572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0887629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27695001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1295266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85773845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58475607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727663406"/>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9458413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81671154"/>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2089252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7139860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4040975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0834668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22483125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01317492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70558011"/>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37749303"/>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420464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567584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5974694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294</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1477121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343535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6593813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050650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1713305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020822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9866552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853655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8096956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698184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322</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2626953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962981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030622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4268950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799786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132635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319581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668977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0586253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153728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207480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4543693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949427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289861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793529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2189277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65144693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41180075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07772723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969429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280736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21511446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630584460"/>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00909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722993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62605106"/>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905828283"/>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679840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805207950"/>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831388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016033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1572320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484444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025884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102096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5674239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1790125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8234340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08066604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677870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196293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5718203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4269354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554087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456533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763018910"/>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608893329"/>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879287248"/>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640055616"/>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16506</Words>
  <Application>Microsoft Office PowerPoint</Application>
  <PresentationFormat>Widescreen</PresentationFormat>
  <Paragraphs>2144</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Lewisham And Greenwich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2026-09-02T17:12:18Z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